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25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181101" y="4451413"/>
            <a:ext cx="3079224" cy="1288766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119061" y="2408973"/>
            <a:ext cx="3187810" cy="174788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3710773" y="2417155"/>
            <a:ext cx="3047556" cy="2628795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ounded Rectangle 37"/>
          <p:cNvSpPr/>
          <p:nvPr/>
        </p:nvSpPr>
        <p:spPr>
          <a:xfrm>
            <a:off x="3736070" y="5333949"/>
            <a:ext cx="3006144" cy="1558095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317121" y="4491953"/>
            <a:ext cx="2631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16475" y="6060244"/>
            <a:ext cx="3090396" cy="1779558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288370" y="6090638"/>
            <a:ext cx="268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Personal, Social and Emotional Development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030" y="20356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7208" y="343663"/>
            <a:ext cx="30235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EYFS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2021</a:t>
            </a:r>
            <a:r>
              <a:rPr kumimoji="0" lang="en-GB" alt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- 2022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please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46966" y="5367836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Development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768296" y="7108775"/>
            <a:ext cx="2883025" cy="1639289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891780" y="7226235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World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45501" y="2472950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4" y="120268"/>
            <a:ext cx="1827254" cy="186454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50" y="8760529"/>
            <a:ext cx="1342002" cy="8909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6475" y="2630268"/>
            <a:ext cx="300847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Read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write simple words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Recognise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write some common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words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Set 1 sounds in their writing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Writing names independently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Recalling stories and events in the correct order.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Suggesting how a story might end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752183" y="2695468"/>
            <a:ext cx="29900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numbers to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Counting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up to 20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Write numbers to 10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Finding the total of 2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mathematical language in different situations.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a tape measure to establish if something is long or short.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Use positional language.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3575" y="4721505"/>
            <a:ext cx="23490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Creation story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Resurrection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Good News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Our World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Friends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818756" y="5655451"/>
            <a:ext cx="294054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Balancing and using their bodies to control movements.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 awareness of the space around them.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Manage their own hygiene needs.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03575" y="6546387"/>
            <a:ext cx="286628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Begin to say when they do or do not need help.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Begin to adapt behavior to different situations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Play cooperatively and take turns.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Understanding that their actions have consequences.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806363" y="7547736"/>
            <a:ext cx="2844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a computer keyboard.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operate different commands on the computer.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 understanding of growth, decay and changes </a:t>
            </a:r>
            <a:r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over time.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54638" y="8016435"/>
            <a:ext cx="3052233" cy="1539281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291638" y="8055568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Expressive Art and Design 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28010" y="8355387"/>
            <a:ext cx="2329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Copying a rhythm or beat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Respond to music through dance.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571</TotalTime>
  <Words>231</Words>
  <Application>Microsoft Office PowerPoint</Application>
  <PresentationFormat>A4 Paper (210x297 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Alyssa Mercerr</cp:lastModifiedBy>
  <cp:revision>42</cp:revision>
  <dcterms:created xsi:type="dcterms:W3CDTF">2021-02-11T12:28:53Z</dcterms:created>
  <dcterms:modified xsi:type="dcterms:W3CDTF">2022-03-29T12:57:12Z</dcterms:modified>
</cp:coreProperties>
</file>