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108" d="100"/>
          <a:sy n="108" d="100"/>
        </p:scale>
        <p:origin x="8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58212" y="3879054"/>
            <a:ext cx="3889665" cy="2630577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38" y="8827079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062" y="8938437"/>
            <a:ext cx="854467" cy="72921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78" y="6787983"/>
            <a:ext cx="1387871" cy="72199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149588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728" y="3090347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56519" y="2290887"/>
            <a:ext cx="2920080" cy="1658828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77" y="4258675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08913" y="4013882"/>
            <a:ext cx="2563754" cy="244691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408" y="6871278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12" y="7577302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43448" y="6527036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74421" y="6568308"/>
            <a:ext cx="2070166" cy="255956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2" y="7815330"/>
            <a:ext cx="2552472" cy="201737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454" y="7890319"/>
            <a:ext cx="268689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Living in the Wider World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Influences and attitudes to money; money ad financial risks</a:t>
            </a:r>
          </a:p>
          <a:p>
            <a:pPr lvl="0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Use of social media</a:t>
            </a:r>
            <a:r>
              <a:rPr lang="en-GB" sz="800" smtClean="0">
                <a:latin typeface="Arial" panose="020B0604020202020204" pitchFamily="34" charset="0"/>
                <a:cs typeface="Arial" panose="020B0604020202020204" pitchFamily="34" charset="0"/>
              </a:rPr>
              <a:t>/ phone use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Human reproduction and birth</a:t>
            </a: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Increasing independence</a:t>
            </a: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Managing transitions</a:t>
            </a: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Keeping personal information safe</a:t>
            </a: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Regulations and choices</a:t>
            </a:r>
          </a:p>
          <a:p>
            <a:pPr lvl="0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Drug use and the law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Drug use and the media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4167" y="6559894"/>
            <a:ext cx="2490687" cy="1219203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4623" y="1306867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881" y="74978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7209" y="343663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4623" y="1364475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546" y="2226308"/>
            <a:ext cx="372434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Black Berry Blue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Varmints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Street Child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Floodland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Types of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Unicef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Discussion text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 – Persuasive text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Poetry – Reflecting on their time at St Ethelbert’s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15117" y="6599928"/>
            <a:ext cx="21144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The Industrial Revolution – a turning point in history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Key Focus Knowledge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– How the Industrial revolution changed the landscape of Britain and the way we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Key Focus Historical Enquiry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– How did different groups of people view the changes to society that occurred in the Industrial Revolution with a focus on rich and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poor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Man’s impact on the environment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Key Geographical Knowledge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The main resources we rely on in the UK and how this is and needs to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Key Geographical Enquiry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Graphical representation of when fossil fuels will run out and or when scientists believe we will have irreversible warming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28904" y="4068233"/>
            <a:ext cx="25726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light appears to travel in straight lines, objects are seen because they give out or reflect light into the eye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we see things because light travels from light sources to our eyes or from light sources to objects and then to our eyes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shadows have the same shape as the objects that cast them</a:t>
            </a:r>
          </a:p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associate the brightness of a lamp or the volume of a buzzer with the number and voltage of cells used in the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circuit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recognised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symbols when representing a simple circuit in a diagram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658" y="6523661"/>
            <a:ext cx="2589273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Environmental Art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Key Knowledge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How Andy Goldsworthy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and Richard Long create and record art in the environment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Key skills: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Art using found objects in the landscape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Photography</a:t>
            </a: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0249" y="6544913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Real PE: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Gym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Cricket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Rounders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Dance 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Choreography for the Year 6 Production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43448" y="7994394"/>
            <a:ext cx="1919667" cy="1797125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56726" y="8013038"/>
            <a:ext cx="194485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 and information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Spreadsheets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Cell, cell reference, formula, sum, range, brackets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Sensing in physical systems (e.g. turning sprinklers off when grass is wet)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Flowchart, process, decision tree, looping question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02892" y="2324283"/>
            <a:ext cx="308444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– Geometry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triangles, quadrilaterals and polygons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Circles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Nets of 3D shapes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– Position and direction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Translating and reflecting shapes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– Line graphs, bar charts, the mean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Algebra 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expressions, substitutions, formulae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work after SATs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214" y="1301097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674420" y="9176710"/>
            <a:ext cx="2085043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15117" y="9191590"/>
            <a:ext cx="22182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Hymn Practice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Year 6 Production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938" y="3924862"/>
            <a:ext cx="399598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Witnesses (to know and understand):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courage to be a witness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Pentecost: The Holy Spirit enables people to witness to the Easter message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 the end of the topic know and understand how to celebrate what they have learnt and link this with previous learning.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Healing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(to know and understand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When people become sick and need care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Sacrament of the Anointing of the sick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 the end of the topic know and understand how to celebrate what they have learnt and link this with previous learning.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 (to know and understand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Justice for the good of all</a:t>
            </a:r>
          </a:p>
          <a:p>
            <a:pPr marL="171450" indent="-171450">
              <a:buFontTx/>
              <a:buChar char="-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work which Christians do for the common good for all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 the end of the topic know and understand how to celebrate what they have learnt and link this with previous learning.</a:t>
            </a:r>
          </a:p>
          <a:p>
            <a:pPr marL="171450" indent="-171450">
              <a:buFontTx/>
              <a:buChar char="-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7942</TotalTime>
  <Words>561</Words>
  <Application>Microsoft Office PowerPoint</Application>
  <PresentationFormat>A4 Paper (210x297 mm)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 Gnap</cp:lastModifiedBy>
  <cp:revision>79</cp:revision>
  <cp:lastPrinted>2021-09-30T07:23:38Z</cp:lastPrinted>
  <dcterms:created xsi:type="dcterms:W3CDTF">2021-02-11T12:28:53Z</dcterms:created>
  <dcterms:modified xsi:type="dcterms:W3CDTF">2024-03-22T11:10:28Z</dcterms:modified>
</cp:coreProperties>
</file>