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E8F7D6-134A-AF46-648D-C10FC0D40991}" v="4" dt="2025-09-11T14:53:42.784"/>
    <p1510:client id="{B62CC3B2-6FBA-7A5A-A6AD-9C1800395F26}" v="2" dt="2025-09-11T13:51:51.6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>
        <p:scale>
          <a:sx n="150" d="100"/>
          <a:sy n="150" d="100"/>
        </p:scale>
        <p:origin x="-1836" y="-2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Gnap" userId="S::a.gnap@stethelberts.slough.sch.uk::d96c9e0f-d7e2-4697-9a5e-ca10e9046318" providerId="AD" clId="Web-{65E8F7D6-134A-AF46-648D-C10FC0D40991}"/>
    <pc:docChg chg="modSld">
      <pc:chgData name="Anna Gnap" userId="S::a.gnap@stethelberts.slough.sch.uk::d96c9e0f-d7e2-4697-9a5e-ca10e9046318" providerId="AD" clId="Web-{65E8F7D6-134A-AF46-648D-C10FC0D40991}" dt="2025-09-11T14:53:42.784" v="1" actId="20577"/>
      <pc:docMkLst>
        <pc:docMk/>
      </pc:docMkLst>
      <pc:sldChg chg="modSp">
        <pc:chgData name="Anna Gnap" userId="S::a.gnap@stethelberts.slough.sch.uk::d96c9e0f-d7e2-4697-9a5e-ca10e9046318" providerId="AD" clId="Web-{65E8F7D6-134A-AF46-648D-C10FC0D40991}" dt="2025-09-11T14:53:42.784" v="1" actId="20577"/>
        <pc:sldMkLst>
          <pc:docMk/>
          <pc:sldMk cId="3040970418" sldId="257"/>
        </pc:sldMkLst>
        <pc:spChg chg="mod">
          <ac:chgData name="Anna Gnap" userId="S::a.gnap@stethelberts.slough.sch.uk::d96c9e0f-d7e2-4697-9a5e-ca10e9046318" providerId="AD" clId="Web-{65E8F7D6-134A-AF46-648D-C10FC0D40991}" dt="2025-09-11T14:53:42.784" v="1" actId="20577"/>
          <ac:spMkLst>
            <pc:docMk/>
            <pc:sldMk cId="3040970418" sldId="257"/>
            <ac:spMk id="33" creationId="{00000000-0000-0000-0000-000000000000}"/>
          </ac:spMkLst>
        </pc:spChg>
      </pc:sldChg>
    </pc:docChg>
  </pc:docChgLst>
  <pc:docChgLst>
    <pc:chgData clId="Web-{B62CC3B2-6FBA-7A5A-A6AD-9C1800395F26}"/>
    <pc:docChg chg="modSld">
      <pc:chgData name="" userId="" providerId="" clId="Web-{B62CC3B2-6FBA-7A5A-A6AD-9C1800395F26}" dt="2025-09-11T13:51:51.599" v="0" actId="20577"/>
      <pc:docMkLst>
        <pc:docMk/>
      </pc:docMkLst>
      <pc:sldChg chg="modSp">
        <pc:chgData name="" userId="" providerId="" clId="Web-{B62CC3B2-6FBA-7A5A-A6AD-9C1800395F26}" dt="2025-09-11T13:51:51.599" v="0" actId="20577"/>
        <pc:sldMkLst>
          <pc:docMk/>
          <pc:sldMk cId="3040970418" sldId="257"/>
        </pc:sldMkLst>
        <pc:spChg chg="mod">
          <ac:chgData name="" userId="" providerId="" clId="Web-{B62CC3B2-6FBA-7A5A-A6AD-9C1800395F26}" dt="2025-09-11T13:51:51.599" v="0" actId="20577"/>
          <ac:spMkLst>
            <pc:docMk/>
            <pc:sldMk cId="3040970418" sldId="257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930" y="4533459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118887" y="4398927"/>
            <a:ext cx="3925437" cy="2098127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542" y="8951013"/>
            <a:ext cx="616333" cy="591679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670" y="6715034"/>
            <a:ext cx="1387871" cy="721992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19061" y="2312795"/>
            <a:ext cx="3644471" cy="2033013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247833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871927" y="2417157"/>
            <a:ext cx="2920080" cy="1812960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682" y="4551608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4095473" y="4355228"/>
            <a:ext cx="2654800" cy="2280391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8301" y="7682173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7" y="6824797"/>
            <a:ext cx="1919667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2321522" y="6673180"/>
            <a:ext cx="2367154" cy="2140988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34103" y="4406243"/>
            <a:ext cx="3878053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Creation and covenant: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What is the original sin?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Describing the work of a Christian or Catholic scientist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The thoughts of mine and others in response to, ‘ belief in Creation is compatible with scientific accounts of the beginnings of the universe and the theory of evolution’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How would life change if we considered and upheld the innate dignity and equality of all human beings.</a:t>
            </a: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Prophecy and promise: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The historical and societal context of the bible and the impact on how things will have been recorded.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do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catholics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understand as salvation.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The role women play in this salvation and the significance of this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2361110" y="8904536"/>
            <a:ext cx="2327565" cy="894170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75764" y="8872038"/>
            <a:ext cx="2243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An overview of keeping ourselves safe, physically, mentally and online. How to reach out if we feel unsafe.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6218" y="6602163"/>
            <a:ext cx="2201790" cy="1752185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4623" y="1306867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7245" y="74978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10868" y="304368"/>
            <a:ext cx="302358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6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Advent</a:t>
            </a: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/>
                <a:ea typeface="Times New Roman" panose="02020603050405020304" pitchFamily="18" charset="0"/>
                <a:cs typeface="Arial"/>
              </a:rPr>
              <a:t> Term </a:t>
            </a:r>
            <a:r>
              <a:rPr lang="en-GB" altLang="en-US" sz="2400" b="1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2025</a:t>
            </a:r>
            <a:endParaRPr lang="en-GB" altLang="en-US" sz="2400" b="1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4623" y="1364475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8111" y="2315976"/>
            <a:ext cx="359542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Literacy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Key Texts to Study: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Wisp - 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Zana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Fraillon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– Fiction Picture book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Planetarium – Raman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Prinja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– Non-Fiction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Night of the Gargoyles – Eve Bunting – Mythological Fiction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Christmas Carol – Charles Dickens – Classic Fiction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Guided Reading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Each week we will be reading a range of quality texts including: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Poems: Question and answer, elegy, narrative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Fiction: Graphic novel, historical fiction, dystopian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Non fiction: Non-chronological report, reference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*Text titles can be obtained from the class teacher.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45894" y="6697635"/>
            <a:ext cx="2361446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History/ Geography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Topic: The Ancient Maya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Key Knowledge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– Who were they and why did their civilisation decline.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Key Historical Enquiry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– Similarities and differences between the Maya and Egyptian civilisations. 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Topic: Mexico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Key Knowledge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–.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Physical and Human features of Mexico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Key Geographical Enquiry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What questions would you ask an indigenous person about how their life has changed as the country has developed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9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19413" y="4432145"/>
            <a:ext cx="27356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Classifying big and small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how vertebrates, invertebrates, plants and micro-organisms are grouped using shared characteristics.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how Carl Linnaeus developed the Linnaean and binomial systems for classifying and naming living things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Light and reflection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explore how our eyes allow us to see and how mirrors can be used in a variety of ways.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investigate factors affecting the size of shadows and the laws of reflection. </a:t>
            </a:r>
            <a:endParaRPr lang="en-GB" sz="9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6219" y="6562196"/>
            <a:ext cx="2317562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Art/ Design</a:t>
            </a: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Key artist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: Frida Kahlo</a:t>
            </a: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Key skills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Self-portraits selecting significant objects to tell the viewer more about ourselves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Capturing a likeness through careful observation</a:t>
            </a:r>
            <a:endParaRPr lang="en-GB" sz="9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DT: Structures – Playgrounds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Research existing playground equipment and their different forms, before designing and developing a range of apparatus to meet a list of specified design criteria.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15117" y="6824797"/>
            <a:ext cx="2042883" cy="14619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endParaRPr lang="en-US" sz="9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GetSet4PE</a:t>
            </a:r>
          </a:p>
          <a:p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Dodgeball – 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developing throw, catch, dodge, block</a:t>
            </a:r>
          </a:p>
          <a:p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Fitness – 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developing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agility, balance, co-ordination, speed, stamina, strength</a:t>
            </a:r>
          </a:p>
          <a:p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800437" y="8292156"/>
            <a:ext cx="1919667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09205" y="8292042"/>
            <a:ext cx="1982802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Computer Systems and Networks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History of computing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Codebreaking with variables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Data Handling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How OR/Barcodes work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Real-time data formulae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eSafety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Privacy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65055" y="2456026"/>
            <a:ext cx="25781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White Rose Maths: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Place value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Addition, subtraction, multiplication and division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Fractions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Converting units of measure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Arithmetic: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Times tables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Fluency in four operations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96" y="195253"/>
            <a:ext cx="2019440" cy="206065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139" y="1392218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35187" y="8422004"/>
            <a:ext cx="2237588" cy="1439018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6218" y="8405183"/>
            <a:ext cx="2227977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Dynamics, pitch and tempo (Theme: Fingal's Cave) 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Appraising the work of Mendelssohn and further developing the skills of improvisation and composition.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Songs of WW2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Developing greater accuracy in pitch and control. Identifying pitches within an octave </a:t>
            </a:r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when singing.</a:t>
            </a:r>
            <a:endParaRPr lang="en-GB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308a199d4946974084a8b39ccb91f9d5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cbd5c10ee64bba125b1ac3d7a023d788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85EFE7-595D-44AE-89E6-65A1F75EEC82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2.xml><?xml version="1.0" encoding="utf-8"?>
<ds:datastoreItem xmlns:ds="http://schemas.openxmlformats.org/officeDocument/2006/customXml" ds:itemID="{7C215CB0-195F-4C8A-8581-57A55979F4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A56A6B-9AB1-49CA-BC55-04D368C06F4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4940</TotalTime>
  <Words>517</Words>
  <Application>Microsoft Office PowerPoint</Application>
  <PresentationFormat>A4 Paper (210x297 mm)</PresentationFormat>
  <Paragraphs>78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J.Preece</cp:lastModifiedBy>
  <cp:revision>81</cp:revision>
  <cp:lastPrinted>2021-09-30T07:23:38Z</cp:lastPrinted>
  <dcterms:created xsi:type="dcterms:W3CDTF">2021-02-11T12:28:53Z</dcterms:created>
  <dcterms:modified xsi:type="dcterms:W3CDTF">2025-09-11T14:53:43Z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