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>
        <p:scale>
          <a:sx n="150" d="100"/>
          <a:sy n="150" d="100"/>
        </p:scale>
        <p:origin x="-1836" y="-2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930" y="4533459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8887" y="4398927"/>
            <a:ext cx="3925437" cy="2098127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542" y="8951013"/>
            <a:ext cx="616333" cy="591679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670" y="6715034"/>
            <a:ext cx="1387871" cy="721992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312795"/>
            <a:ext cx="3644471" cy="2033013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24783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7"/>
            <a:ext cx="2920080" cy="1812960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682" y="4551608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095473" y="4355228"/>
            <a:ext cx="2654800" cy="228039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301" y="7682173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2321522" y="6673180"/>
            <a:ext cx="2367154" cy="2140988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34103" y="4406243"/>
            <a:ext cx="3878053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Creation and covenant: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What is the original sin?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Describing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the work of a Christian or Catholic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scientist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The thoughts of mine and others in response to, ‘ belief in Creation is compatible with scientific accounts of the beginnings of the universe and the theory of evolution’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would life change if we considered and upheld the innate dignity and equality of all human beings.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Prophecy and promise: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historical and societal context of the bible and the impact on how things will have been recorded.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What do </a:t>
            </a:r>
            <a:r>
              <a:rPr lang="en-US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catholics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understand as salvation.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role women play in this salvation and the significance of this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361110" y="8904536"/>
            <a:ext cx="2327565" cy="894170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375764" y="8872038"/>
            <a:ext cx="22431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An overview of keeping ourselves safe, physically, mentally and online. How to reach out if we feel unsafe.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6218" y="6602163"/>
            <a:ext cx="2201790" cy="1752185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24623" y="1306867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245" y="74978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110868" y="304368"/>
            <a:ext cx="30235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6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Advent</a:t>
            </a: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2024</a:t>
            </a:r>
            <a:endParaRPr kumimoji="0" lang="en-GB" alt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24623" y="1364475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8111" y="2315976"/>
            <a:ext cx="359542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Key Texts to Study: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Wisp - 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Zana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Fraillon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– Fiction Picture book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Planetarium – Raman </a:t>
            </a:r>
            <a:r>
              <a:rPr lang="en-US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Prinja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– Non-Fiction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Night of the Gargoyles – Eve Bunting – Mythological Fiction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 Christmas Carol – Charles Dickens – Classic Fiction</a:t>
            </a:r>
          </a:p>
          <a:p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Guided </a:t>
            </a:r>
            <a:r>
              <a:rPr lang="en-GB" sz="11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Reading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Each week we will be reading a range of quality texts including: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Poems: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and answer, elegy, narrative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Fiction: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Graphic novel, historical fiction, dystopian 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Non fiction: Non-chronological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report, reference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*Text titles can be obtained from the class teacher.</a:t>
            </a:r>
          </a:p>
          <a:p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45894" y="6697635"/>
            <a:ext cx="2361446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Topic: The Ancient Maya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Key Knowledge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– Who were they and why did their civilisation decline.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Key Historical Enquiry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– Similarities and differences between the Maya and Egyptian civilisations. 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Topic: Mexico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Key Knowledge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–. </a:t>
            </a:r>
            <a:r>
              <a:rPr lang="en-GB" sz="900" i="1" dirty="0">
                <a:latin typeface="Arial" panose="020B0604020202020204" pitchFamily="34" charset="0"/>
                <a:cs typeface="Arial" panose="020B0604020202020204" pitchFamily="34" charset="0"/>
              </a:rPr>
              <a:t>Physical and Human features of Mexico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Key Geographical Enquiry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GB" sz="900" i="1" dirty="0">
                <a:latin typeface="Arial" panose="020B0604020202020204" pitchFamily="34" charset="0"/>
                <a:cs typeface="Arial" panose="020B0604020202020204" pitchFamily="34" charset="0"/>
              </a:rPr>
              <a:t>What questions would you ask an indigenous person about how their life has changed as the country has developed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9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19413" y="4432145"/>
            <a:ext cx="27356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Classifying big and small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how vertebrates, invertebrates, plants and micro-organisms are grouped using shared characteristics. 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Carl Linnaeus developed the Linnaean and binomial systems for classifying and naming living things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Light and reflection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explore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how our eyes allow us to see and how mirrors can be used in a variety of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ways.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investigate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factors affecting the size of shadows and the laws of reflection. </a:t>
            </a:r>
            <a:endParaRPr lang="en-GB" sz="9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6219" y="6562196"/>
            <a:ext cx="2317562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Art/ Design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Key artist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: Frida Kahlo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Key skills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Self-portraits selecting significant objects to tell the viewer more about ourselves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Capturing a likeness through careful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observation</a:t>
            </a:r>
            <a:endParaRPr lang="en-GB" sz="9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DT: Structures – Playgrounds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Research existing playground equipment and their different forms, before designing and developing a range of apparatus to meet a list of specified design criteria.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15117" y="6824797"/>
            <a:ext cx="2042883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endParaRPr lang="en-US" sz="9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GetSet4PE</a:t>
            </a:r>
          </a:p>
          <a:p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Dodgeball –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developing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throw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, catch, dodge,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block</a:t>
            </a:r>
          </a:p>
          <a:p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Fitness –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developing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agility, balance, co-ordination, speed, stamina,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strength</a:t>
            </a:r>
          </a:p>
          <a:p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Dance</a:t>
            </a:r>
            <a:endParaRPr lang="en-GB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09205" y="8292042"/>
            <a:ext cx="1982802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Computer Systems and Networks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History of computing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Codebreaking with variables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Data Handling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How OR/Barcode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 work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Real-time data formulae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eSafety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Privacy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65055" y="2456026"/>
            <a:ext cx="25781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White Rose Maths: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Place value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Addition, subtraction, multiplication and division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Fractions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Converting units of measure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Arithmetic: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Times tables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Fluency in four operations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13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35187" y="8422004"/>
            <a:ext cx="2237588" cy="1439018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6218" y="8405183"/>
            <a:ext cx="2227977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Dynamics, pitch and tempo (Theme: Fingal's Cave) 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Appraising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the work of Mendelssohn and further developing the skills of improvisation and composition.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Songs of WW2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Developing greater accuracy in pitch and control. Identifying pitches within an octave </a:t>
            </a: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US" sz="900" smtClean="0">
                <a:latin typeface="Arial" panose="020B0604020202020204" pitchFamily="34" charset="0"/>
                <a:cs typeface="Arial" panose="020B0604020202020204" pitchFamily="34" charset="0"/>
              </a:rPr>
              <a:t>singing.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4940</TotalTime>
  <Words>517</Words>
  <Application>Microsoft Office PowerPoint</Application>
  <PresentationFormat>A4 Paper (210x297 mm)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J.Preece</cp:lastModifiedBy>
  <cp:revision>79</cp:revision>
  <cp:lastPrinted>2021-09-30T07:23:38Z</cp:lastPrinted>
  <dcterms:created xsi:type="dcterms:W3CDTF">2021-02-11T12:28:53Z</dcterms:created>
  <dcterms:modified xsi:type="dcterms:W3CDTF">2024-09-06T12:52:21Z</dcterms:modified>
</cp:coreProperties>
</file>