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4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8887" y="4398927"/>
            <a:ext cx="3925437" cy="2417555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2033013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24783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7"/>
            <a:ext cx="2920080" cy="181296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82" y="4551608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095473" y="4355228"/>
            <a:ext cx="2654800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416" y="7938538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326637" y="6929545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4103" y="4406243"/>
            <a:ext cx="3878053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Loving: (to know and understand):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The love and care of people 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God’s love is unconditional and never ending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– Our selves as made in the image and likeness of God.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Vocation and Commitment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Commitment in life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vocation to the priesthood and religious life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– the call to life and love within the community; marriage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Expectations (to know and understand):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The meaning of expectation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Advent:, a time of joyful expectation of Christmas, the Word becoming a human person, Jesus. 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– Advent is the Church’s season of waiting in joyful hope for the coming of Jesus, the Promised One, at Christmas and at the end of time.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103" y="7982936"/>
            <a:ext cx="2125548" cy="1849767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3872" y="7982936"/>
            <a:ext cx="224313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Families and Friendships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Attraction to others; romantic relationships; civil partnership and marriage</a:t>
            </a:r>
          </a:p>
          <a:p>
            <a:pPr lvl="0"/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Recognising and managing pressure; consent in different situations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Respecting ourselves and others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Expressing opinions and respecting other points of view, including discussing topical issues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6883" y="6858529"/>
            <a:ext cx="2086240" cy="1063972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4623" y="1306867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245" y="74978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312" y="304368"/>
            <a:ext cx="404469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6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4623" y="1364475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8111" y="2315976"/>
            <a:ext cx="3595421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Journey – Aaron Becker – Wordless picture book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Wisp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Zana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Fraillon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Fiction Picture book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Planetarium – Raman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Prinja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Non-Fiction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Night of the Gargoyles – Eve Bunting – Mythological Fiction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 Christmas Carol – Charles Dickens – Classic Fiction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Holes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– Louis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Sachar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Adventure Fiction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writing: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Poetry</a:t>
            </a:r>
          </a:p>
          <a:p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Graphic Novel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Non-chronological text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51009" y="6954000"/>
            <a:ext cx="236144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Topic: The Ancient Maya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Knowledge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Who were they and why did their civilisation decline.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Historical Enquiry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Similarities and differences between the Maya and Egyptian civilisations. 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Topic: Mexico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Knowledge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Physical and Human features of Mexico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Geographical Enquiry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What questions would you ask an indigenous person about how their life has changed as the country has developed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19413" y="4432145"/>
            <a:ext cx="27356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Animals including humans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do our choices affect how our bodies work?</a:t>
            </a: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To identify and name the main parts of the human circulatory system, and describe the functions of the heart, blood vessels and blood.</a:t>
            </a: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To describe the ways in which nutrients and water are transported within animals, including humans.</a:t>
            </a: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Understanding the function of the heart</a:t>
            </a: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To recognise the impact of diet, exercise, drugs and lifestyle on the way their bodies function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0529" y="6835143"/>
            <a:ext cx="2170647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Key artist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 Frida Kahlo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Key skills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Self-portraits selecting significant objects to tell the viewer more about ourselves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Capturing a likeness through careful observation</a:t>
            </a:r>
          </a:p>
          <a:p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8227" y="6825804"/>
            <a:ext cx="20428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endParaRPr lang="en-US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Real PE: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Coordination; floor movement patterns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Balance and agility; static balance skills up to one leg standing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Dance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34605" y="8393642"/>
            <a:ext cx="1944856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- Search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web crawlers create an index of part of the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algorithms rank results, including paid ranking and bias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What makes an effective search? (disambiguation)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5055" y="2456026"/>
            <a:ext cx="25781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White Rose Maths: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Addition, subtraction, multiplication and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Converting units of measure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Arithmetic: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Fluency in four operations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13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80774" y="9127420"/>
            <a:ext cx="22182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Hymn practice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4661</TotalTime>
  <Words>482</Words>
  <Application>Microsoft Office PowerPoint</Application>
  <PresentationFormat>A4 Paper (210x297 mm)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A Gnap</cp:lastModifiedBy>
  <cp:revision>67</cp:revision>
  <cp:lastPrinted>2021-09-30T07:23:38Z</cp:lastPrinted>
  <dcterms:created xsi:type="dcterms:W3CDTF">2021-02-11T12:28:53Z</dcterms:created>
  <dcterms:modified xsi:type="dcterms:W3CDTF">2023-07-24T12:43:28Z</dcterms:modified>
</cp:coreProperties>
</file>