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93692" y="4467612"/>
            <a:ext cx="3978406" cy="2389859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340809"/>
            <a:ext cx="3812859" cy="2062257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4046113" y="2417156"/>
            <a:ext cx="2673828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75074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336597" y="6937149"/>
            <a:ext cx="2379911" cy="2197463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340598" y="4465321"/>
            <a:ext cx="3909507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Domestic Church :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</a:p>
          <a:p>
            <a:pPr marL="171450" indent="-171450">
              <a:buFontTx/>
              <a:buChar char="-"/>
            </a:pP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Ourselves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•  A deepening awareness of ‘Who I am’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•  Ourselves as made in the image and likeness of God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Baptism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/ Confirmation :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Belonging</a:t>
            </a:r>
          </a:p>
          <a:p>
            <a:pPr marL="171450" indent="-171450">
              <a:buFontTx/>
              <a:buChar char="-"/>
            </a:pP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Life choices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Showing care and commitment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The call to life and love within the community; marriage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Advent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Christmas: Loving</a:t>
            </a:r>
          </a:p>
          <a:p>
            <a:pPr marL="171450" indent="-171450">
              <a:buFontTx/>
              <a:buChar char="-"/>
            </a:pP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Hope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Waiting hopefully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•  Advent is the Church’s season of waiting in joyful hope for the coming of Jesus, the promised One,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at Christmas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and at the end of time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/>
          </a:p>
        </p:txBody>
      </p:sp>
      <p:sp>
        <p:nvSpPr>
          <p:cNvPr id="41" name="Rounded Rectangle 40"/>
          <p:cNvSpPr/>
          <p:nvPr/>
        </p:nvSpPr>
        <p:spPr>
          <a:xfrm>
            <a:off x="100662" y="7685007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61196" y="7703254"/>
            <a:ext cx="2132340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Physical and Mental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wellbeing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Families and Friendships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Managing friendships and peer influence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Safe relationships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Physical contact and feeling safe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Respecting ourselves and others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Responding respectfully to a wide range of people</a:t>
            </a: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Recognising prejudice and discrimination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54021" y="6926529"/>
            <a:ext cx="2147714" cy="728712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3435" y="19383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14003" y="343663"/>
            <a:ext cx="302999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5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Advent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2024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2453" y="2343995"/>
            <a:ext cx="4344352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Literacy Key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Texts to Study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Wolves in the Walls – Neil </a:t>
            </a:r>
            <a:r>
              <a:rPr lang="en-GB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Gaiman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– Descriptive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Monsterology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Handbook – Ernest Drake – Historical fiction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Cloud Tea Monkeys – Mal </a:t>
            </a:r>
            <a:r>
              <a:rPr lang="en-GB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Peet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and Elspeth Graham – Fiction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Stone Bone Girl – Laurence </a:t>
            </a:r>
            <a:r>
              <a:rPr lang="en-GB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Anholt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- Fiction</a:t>
            </a:r>
          </a:p>
          <a:p>
            <a:r>
              <a:rPr lang="en-GB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Cinquain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Poetry – WW1 – Poetry</a:t>
            </a:r>
          </a:p>
          <a:p>
            <a:r>
              <a:rPr lang="en-GB" sz="11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Guided </a:t>
            </a:r>
            <a:r>
              <a:rPr lang="en-GB" sz="11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Each week we will be reading a range of quality texts including: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Poems: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free verse, couplet, word play, nonsense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Fiction: Picture books,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adventure, ghost story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Non fiction: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Non-chronological report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*Text titles can be obtained from the class teacher.</a:t>
            </a:r>
          </a:p>
          <a:p>
            <a:endParaRPr lang="en-GB" sz="9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32913" y="6937149"/>
            <a:ext cx="234584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r>
              <a:rPr lang="en-GB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Anglo Saxons Settlement of Britain</a:t>
            </a:r>
            <a:endParaRPr lang="en-GB" sz="9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Focus Knowledge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– life in Anglo Saxon Britain including village life and the development of Christianity 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Focus Historical Enquiry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– why is most evidence at this time based on Anglo Saxon writing (the winner tells the story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GB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Europe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Geographical Knowledge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Awareness of key locations in Europe and how population is distributed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Geographical Enquiry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In depth study of one country to create a profile</a:t>
            </a:r>
          </a:p>
          <a:p>
            <a:endParaRPr lang="en-GB" sz="900" dirty="0"/>
          </a:p>
          <a:p>
            <a:endParaRPr lang="en-GB" sz="9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43805" y="4453618"/>
            <a:ext cx="236375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Mixtures and separation/Properties and changes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Dissolving, sieving, filtering and evaporation. 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Properties of materials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Reversible and irreversible changes 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Earth and Space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sun, moon and Earth 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Naming and ordering planets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Understanding orbits and rotations, and how these cause seasons</a:t>
            </a:r>
            <a:r>
              <a:rPr lang="en-US" sz="900" smtClean="0">
                <a:latin typeface="Arial" panose="020B0604020202020204" pitchFamily="34" charset="0"/>
                <a:cs typeface="Arial" panose="020B0604020202020204" pitchFamily="34" charset="0"/>
              </a:rPr>
              <a:t>, day/night and years.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2047" y="6862141"/>
            <a:ext cx="198416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DT-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Bridges</a:t>
            </a:r>
          </a:p>
          <a:p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Art-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Designing Jewelry 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75372" y="6835062"/>
            <a:ext cx="17761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105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GetSet4PE </a:t>
            </a:r>
          </a:p>
          <a:p>
            <a:r>
              <a:rPr lang="en-GB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Tennis 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forehand groundstroke, backhand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groundstroke, volley</a:t>
            </a:r>
          </a:p>
          <a:p>
            <a:r>
              <a:rPr lang="en-GB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Fitness </a:t>
            </a:r>
            <a:r>
              <a:rPr lang="en-GB" sz="1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agility, balance, co-ordination,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speed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57917" y="8277991"/>
            <a:ext cx="1944856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GB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Computer System and Networks</a:t>
            </a:r>
            <a:endParaRPr lang="en-GB" sz="9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Search accuracy, ranking, promoted results, truth and opinion, copyright</a:t>
            </a:r>
          </a:p>
          <a:p>
            <a:r>
              <a:rPr lang="en-GB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Creating Media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Programming with music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eSafety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Digital footprint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41841" y="2526655"/>
            <a:ext cx="25781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Developing fluency in maths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Place value in numbers up to and beyond 1,000,000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Addition and subtraction of 4 digit numbers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Multiplication and division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70" y="506995"/>
            <a:ext cx="1795683" cy="1832330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6930"/>
            <a:ext cx="2361446" cy="653963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80675" y="9171993"/>
            <a:ext cx="212981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 </a:t>
            </a:r>
          </a:p>
          <a:p>
            <a:r>
              <a:rPr lang="en-US" sz="900" dirty="0"/>
              <a:t>Identifying the pitch and rhythm of written notes and experimenting with notating their </a:t>
            </a:r>
            <a:r>
              <a:rPr lang="en-US" sz="900" dirty="0" smtClean="0"/>
              <a:t>compositions.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946</TotalTime>
  <Words>410</Words>
  <Application>Microsoft Office PowerPoint</Application>
  <PresentationFormat>A4 Paper (210x297 mm)</PresentationFormat>
  <Paragraphs>81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J.Preece</cp:lastModifiedBy>
  <cp:revision>69</cp:revision>
  <cp:lastPrinted>2021-09-28T13:13:26Z</cp:lastPrinted>
  <dcterms:created xsi:type="dcterms:W3CDTF">2021-02-11T12:28:53Z</dcterms:created>
  <dcterms:modified xsi:type="dcterms:W3CDTF">2024-09-06T11:12:37Z</dcterms:modified>
</cp:coreProperties>
</file>