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69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93692" y="4467612"/>
            <a:ext cx="3978406" cy="2389859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644471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6"/>
            <a:ext cx="2575074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336597" y="6937149"/>
            <a:ext cx="2379911" cy="2197463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94878" y="4541521"/>
            <a:ext cx="390950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Domestic Church :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</a:p>
          <a:p>
            <a:pPr marL="171450" indent="-171450">
              <a:buFontTx/>
              <a:buChar char="-"/>
            </a:pP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Ourselves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A deepening awareness of ‘Who I am’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Ourselves as made in the image and likeness of God 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Baptism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/ Confirmation : 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Belonging</a:t>
            </a:r>
          </a:p>
          <a:p>
            <a:pPr marL="171450" indent="-171450">
              <a:buFontTx/>
              <a:buChar char="-"/>
            </a:pP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Life choices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Showing care and commitment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The call to life and love within the community; marriage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Advent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Christmas: Loving</a:t>
            </a:r>
          </a:p>
          <a:p>
            <a:pPr marL="171450" indent="-171450">
              <a:buFontTx/>
              <a:buChar char="-"/>
            </a:pP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Hope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Waiting hopefully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Advent is the Church’s season of waiting in joyful hope for the coming of Jesus, the promised One,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at Christmas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and at the end of time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/>
          </a:p>
        </p:txBody>
      </p:sp>
      <p:sp>
        <p:nvSpPr>
          <p:cNvPr id="41" name="Rounded Rectangle 40"/>
          <p:cNvSpPr/>
          <p:nvPr/>
        </p:nvSpPr>
        <p:spPr>
          <a:xfrm>
            <a:off x="100662" y="7685007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61196" y="7703254"/>
            <a:ext cx="21323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Physical and Mental 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wellbeing</a:t>
            </a: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Families and Friendships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Managing friendships and peer influence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Safe relationships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Physical contact and feeling safe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Respecting ourselves and others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Responding respectfully to a wide range of people</a:t>
            </a:r>
          </a:p>
          <a:p>
            <a:pPr lvl="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Recognising prejudice and discrimination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54021" y="6926529"/>
            <a:ext cx="2147714" cy="728712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14003" y="343663"/>
            <a:ext cx="302999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5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Advent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2023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1835" y="2504308"/>
            <a:ext cx="434435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 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Whole Class Reading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Literacy Key 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Texts to Study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Journey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Aaron Becker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– Whole school text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Wolves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Walls – Neil </a:t>
            </a:r>
            <a:r>
              <a:rPr lang="en-GB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Gaiman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– Descriptive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Monsterology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Handbook – Ernest Drake – Historical fiction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Cloud Tea Monkeys – Mal </a:t>
            </a:r>
            <a:r>
              <a:rPr lang="en-GB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Peet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and Elspeth Graham –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Fiction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Stone Bone Girl – Laurence </a:t>
            </a:r>
            <a:r>
              <a:rPr lang="en-GB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Anholt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- Fiction</a:t>
            </a:r>
          </a:p>
          <a:p>
            <a:r>
              <a:rPr lang="en-GB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Cinquain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Poetry – WW1 – Poetry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Whole Class Reading</a:t>
            </a:r>
            <a:endParaRPr lang="en-GB" sz="9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Beowulf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– Michael </a:t>
            </a:r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Morpurgo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– Historical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Fiction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Kensuke’s Kingdom – Michael </a:t>
            </a:r>
            <a:r>
              <a:rPr lang="en-GB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Morpurgo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– Historical Fiction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32913" y="6937149"/>
            <a:ext cx="234584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  <a:p>
            <a:r>
              <a:rPr lang="en-GB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Anglo Saxons Settlement of Britain</a:t>
            </a:r>
            <a:endParaRPr lang="en-GB" sz="9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Key Focus Knowledge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– life in Anglo Saxon Britain including village life and the development of Christianity 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Key Focus Historical Enquiry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– why is most evidence at this time based on Anglo Saxon writing (the winner tells the story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GB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Europe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Geographical Knowledge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Awareness of key locations in Europe and how population is distributed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Geographical Enquiry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In depth study of one country to create a profile</a:t>
            </a:r>
          </a:p>
          <a:p>
            <a:endParaRPr lang="en-GB" sz="900" dirty="0"/>
          </a:p>
          <a:p>
            <a:endParaRPr lang="en-GB" sz="9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43805" y="4453618"/>
            <a:ext cx="236375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GB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Animals including humans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Changes </a:t>
            </a:r>
            <a:r>
              <a:rPr lang="en-GB" sz="900" b="1" u="sng" dirty="0">
                <a:latin typeface="Arial" panose="020B0604020202020204" pitchFamily="34" charset="0"/>
                <a:cs typeface="Arial" panose="020B0604020202020204" pitchFamily="34" charset="0"/>
              </a:rPr>
              <a:t>as humans develop to old </a:t>
            </a:r>
            <a:r>
              <a:rPr lang="en-GB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age</a:t>
            </a:r>
            <a:endParaRPr lang="en-GB" sz="9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Focusing on the differences between male and female development in adolescence, considering why there are differences.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How do out bodies change as we get older?</a:t>
            </a:r>
          </a:p>
          <a:p>
            <a:r>
              <a:rPr lang="en-GB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Living things and their habitats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Life cycles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Differences in lifecycles of mammals, amphibians, insects and birds. Life process of reproduction in some plants and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animals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same? What is different?</a:t>
            </a:r>
          </a:p>
          <a:p>
            <a:endParaRPr lang="en-GB" sz="9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2047" y="6862141"/>
            <a:ext cx="198416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Plan, create and evaluate</a:t>
            </a:r>
          </a:p>
          <a:p>
            <a:pPr marL="285750" indent="-2857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Viking brooches</a:t>
            </a:r>
          </a:p>
          <a:p>
            <a:pPr marL="285750" indent="-2857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Viking cloak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75372" y="6835062"/>
            <a:ext cx="17761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GB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Sports Coach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Athletics/Swimming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Basketball</a:t>
            </a:r>
          </a:p>
          <a:p>
            <a:r>
              <a:rPr lang="en-GB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Getset4PE</a:t>
            </a:r>
            <a:endParaRPr lang="en-GB" sz="9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Ball Skills: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Accuracy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Reaction and Response: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Agility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57917" y="8277991"/>
            <a:ext cx="194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GB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Network Communication</a:t>
            </a:r>
            <a:endParaRPr lang="en-GB" sz="9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How data is split, addressed, routed and recombined across the internet in packets.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Describe and compare the rolls of network equipment in sending messages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Key vocabulary 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router, packet, switch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40215" y="2476945"/>
            <a:ext cx="25781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Developing fluency in maths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Place value in numbers up to and beyond 1,000,000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Addition and subtraction of 4 digit numbers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Multiplication and division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Fractions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9166931"/>
            <a:ext cx="2361446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480675" y="9171993"/>
            <a:ext cx="21298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 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to play a musical instrument (recorder). Singing assemblies</a:t>
            </a: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925</TotalTime>
  <Words>420</Words>
  <Application>Microsoft Office PowerPoint</Application>
  <PresentationFormat>A4 Paper (210x297 mm)</PresentationFormat>
  <Paragraphs>87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Chanranpal Singh Sambi</cp:lastModifiedBy>
  <cp:revision>61</cp:revision>
  <cp:lastPrinted>2021-09-28T13:13:26Z</cp:lastPrinted>
  <dcterms:created xsi:type="dcterms:W3CDTF">2021-02-11T12:28:53Z</dcterms:created>
  <dcterms:modified xsi:type="dcterms:W3CDTF">2023-09-06T13:30:04Z</dcterms:modified>
</cp:coreProperties>
</file>