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9" r:id="rId6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FCBD39-E0D4-359D-FCBB-B7B91F841E3C}" v="28" dt="2026-01-12T09:51:36.757"/>
    <p1510:client id="{84C6E3E6-9B2F-3E78-3FDC-55BEE9AD1460}" v="83" dt="2026-01-13T13:05:55.2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nt Byfield" userId="S::l.byfield@stethelberts.slough.sch.uk::ea602189-f7e2-4bfc-bf4d-7939d8fad045" providerId="AD" clId="Web-{2DEC5830-9329-4C80-464D-302AC19D62BD}"/>
    <pc:docChg chg="modSld">
      <pc:chgData name="Laurant Byfield" userId="S::l.byfield@stethelberts.slough.sch.uk::ea602189-f7e2-4bfc-bf4d-7939d8fad045" providerId="AD" clId="Web-{2DEC5830-9329-4C80-464D-302AC19D62BD}" dt="2026-01-10T12:14:54.857" v="9" actId="20577"/>
      <pc:docMkLst>
        <pc:docMk/>
      </pc:docMkLst>
      <pc:sldChg chg="modSp">
        <pc:chgData name="Laurant Byfield" userId="S::l.byfield@stethelberts.slough.sch.uk::ea602189-f7e2-4bfc-bf4d-7939d8fad045" providerId="AD" clId="Web-{2DEC5830-9329-4C80-464D-302AC19D62BD}" dt="2026-01-10T12:14:54.857" v="9" actId="20577"/>
        <pc:sldMkLst>
          <pc:docMk/>
          <pc:sldMk cId="3040970418" sldId="257"/>
        </pc:sldMkLst>
      </pc:sldChg>
    </pc:docChg>
  </pc:docChgLst>
  <pc:docChgLst>
    <pc:chgData name="Laurant Byfield" userId="S::l.byfield@stethelberts.slough.sch.uk::ea602189-f7e2-4bfc-bf4d-7939d8fad045" providerId="AD" clId="Web-{5D8CF2A1-3E38-A48F-6BB5-954495B60DFC}"/>
    <pc:docChg chg="modSld">
      <pc:chgData name="Laurant Byfield" userId="S::l.byfield@stethelberts.slough.sch.uk::ea602189-f7e2-4bfc-bf4d-7939d8fad045" providerId="AD" clId="Web-{5D8CF2A1-3E38-A48F-6BB5-954495B60DFC}" dt="2026-01-11T09:51:16.163" v="590" actId="1076"/>
      <pc:docMkLst>
        <pc:docMk/>
      </pc:docMkLst>
      <pc:sldChg chg="modSp">
        <pc:chgData name="Laurant Byfield" userId="S::l.byfield@stethelberts.slough.sch.uk::ea602189-f7e2-4bfc-bf4d-7939d8fad045" providerId="AD" clId="Web-{5D8CF2A1-3E38-A48F-6BB5-954495B60DFC}" dt="2026-01-11T09:51:16.163" v="590" actId="1076"/>
        <pc:sldMkLst>
          <pc:docMk/>
          <pc:sldMk cId="3040970418" sldId="257"/>
        </pc:sldMkLst>
        <pc:spChg chg="mod">
          <ac:chgData name="Laurant Byfield" userId="S::l.byfield@stethelberts.slough.sch.uk::ea602189-f7e2-4bfc-bf4d-7939d8fad045" providerId="AD" clId="Web-{5D8CF2A1-3E38-A48F-6BB5-954495B60DFC}" dt="2026-01-11T09:51:16.163" v="590" actId="1076"/>
          <ac:spMkLst>
            <pc:docMk/>
            <pc:sldMk cId="3040970418" sldId="257"/>
            <ac:spMk id="23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5D8CF2A1-3E38-A48F-6BB5-954495B60DFC}" dt="2026-01-11T09:49:19.880" v="574" actId="20577"/>
          <ac:spMkLst>
            <pc:docMk/>
            <pc:sldMk cId="3040970418" sldId="257"/>
            <ac:spMk id="24" creationId="{43CBF01F-C107-1745-EF3A-BA78718D77D0}"/>
          </ac:spMkLst>
        </pc:spChg>
        <pc:spChg chg="mod">
          <ac:chgData name="Laurant Byfield" userId="S::l.byfield@stethelberts.slough.sch.uk::ea602189-f7e2-4bfc-bf4d-7939d8fad045" providerId="AD" clId="Web-{5D8CF2A1-3E38-A48F-6BB5-954495B60DFC}" dt="2026-01-11T09:49:01.786" v="571" actId="20577"/>
          <ac:spMkLst>
            <pc:docMk/>
            <pc:sldMk cId="3040970418" sldId="257"/>
            <ac:spMk id="27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5D8CF2A1-3E38-A48F-6BB5-954495B60DFC}" dt="2026-01-11T09:51:02.615" v="586" actId="1076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  <pc:docChgLst>
    <pc:chgData name="Ms Preece" userId="44eac5f1-d25a-4886-9722-096db4868d8c" providerId="ADAL" clId="{41BA0533-AB41-4643-9B31-9FA56BCADBE4}"/>
    <pc:docChg chg="custSel modSld">
      <pc:chgData name="Ms Preece" userId="44eac5f1-d25a-4886-9722-096db4868d8c" providerId="ADAL" clId="{41BA0533-AB41-4643-9B31-9FA56BCADBE4}" dt="2026-01-09T16:27:53.885" v="246" actId="20577"/>
      <pc:docMkLst>
        <pc:docMk/>
      </pc:docMkLst>
      <pc:sldChg chg="modSp mod">
        <pc:chgData name="Ms Preece" userId="44eac5f1-d25a-4886-9722-096db4868d8c" providerId="ADAL" clId="{41BA0533-AB41-4643-9B31-9FA56BCADBE4}" dt="2026-01-09T16:27:53.885" v="246" actId="20577"/>
        <pc:sldMkLst>
          <pc:docMk/>
          <pc:sldMk cId="3040970418" sldId="257"/>
        </pc:sldMkLst>
        <pc:spChg chg="mod">
          <ac:chgData name="Ms Preece" userId="44eac5f1-d25a-4886-9722-096db4868d8c" providerId="ADAL" clId="{41BA0533-AB41-4643-9B31-9FA56BCADBE4}" dt="2026-01-09T16:27:53.885" v="246" actId="20577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  <pc:docChgLst>
    <pc:chgData name="Laurant Byfield" userId="S::l.byfield@stethelberts.slough.sch.uk::ea602189-f7e2-4bfc-bf4d-7939d8fad045" providerId="AD" clId="Web-{84C6E3E6-9B2F-3E78-3FDC-55BEE9AD1460}"/>
    <pc:docChg chg="modSld">
      <pc:chgData name="Laurant Byfield" userId="S::l.byfield@stethelberts.slough.sch.uk::ea602189-f7e2-4bfc-bf4d-7939d8fad045" providerId="AD" clId="Web-{84C6E3E6-9B2F-3E78-3FDC-55BEE9AD1460}" dt="2026-01-13T13:05:55.234" v="39" actId="1076"/>
      <pc:docMkLst>
        <pc:docMk/>
      </pc:docMkLst>
      <pc:sldChg chg="modSp">
        <pc:chgData name="Laurant Byfield" userId="S::l.byfield@stethelberts.slough.sch.uk::ea602189-f7e2-4bfc-bf4d-7939d8fad045" providerId="AD" clId="Web-{84C6E3E6-9B2F-3E78-3FDC-55BEE9AD1460}" dt="2026-01-13T13:05:55.234" v="39" actId="1076"/>
        <pc:sldMkLst>
          <pc:docMk/>
          <pc:sldMk cId="3040970418" sldId="257"/>
        </pc:sldMkLst>
        <pc:spChg chg="mod">
          <ac:chgData name="Laurant Byfield" userId="S::l.byfield@stethelberts.slough.sch.uk::ea602189-f7e2-4bfc-bf4d-7939d8fad045" providerId="AD" clId="Web-{84C6E3E6-9B2F-3E78-3FDC-55BEE9AD1460}" dt="2026-01-13T13:04:34.715" v="38" actId="20577"/>
          <ac:spMkLst>
            <pc:docMk/>
            <pc:sldMk cId="3040970418" sldId="257"/>
            <ac:spMk id="29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84C6E3E6-9B2F-3E78-3FDC-55BEE9AD1460}" dt="2026-01-13T13:05:55.234" v="39" actId="1076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  <pc:docChgLst>
    <pc:chgData name="Laurant Byfield" userId="S::l.byfield@stethelberts.slough.sch.uk::ea602189-f7e2-4bfc-bf4d-7939d8fad045" providerId="AD" clId="Web-{4F0F3B92-2904-AEED-1322-27ED26F5C149}"/>
    <pc:docChg chg="addSld delSld modSld">
      <pc:chgData name="Laurant Byfield" userId="S::l.byfield@stethelberts.slough.sch.uk::ea602189-f7e2-4bfc-bf4d-7939d8fad045" providerId="AD" clId="Web-{4F0F3B92-2904-AEED-1322-27ED26F5C149}" dt="2026-01-10T22:21:06.177" v="278" actId="20577"/>
      <pc:docMkLst>
        <pc:docMk/>
      </pc:docMkLst>
      <pc:sldChg chg="addSp delSp modSp">
        <pc:chgData name="Laurant Byfield" userId="S::l.byfield@stethelberts.slough.sch.uk::ea602189-f7e2-4bfc-bf4d-7939d8fad045" providerId="AD" clId="Web-{4F0F3B92-2904-AEED-1322-27ED26F5C149}" dt="2026-01-10T22:21:06.177" v="278" actId="20577"/>
        <pc:sldMkLst>
          <pc:docMk/>
          <pc:sldMk cId="3040970418" sldId="257"/>
        </pc:sldMkLst>
        <pc:spChg chg="add mod">
          <ac:chgData name="Laurant Byfield" userId="S::l.byfield@stethelberts.slough.sch.uk::ea602189-f7e2-4bfc-bf4d-7939d8fad045" providerId="AD" clId="Web-{4F0F3B92-2904-AEED-1322-27ED26F5C149}" dt="2026-01-10T21:41:54.618" v="11" actId="20577"/>
          <ac:spMkLst>
            <pc:docMk/>
            <pc:sldMk cId="3040970418" sldId="257"/>
            <ac:spMk id="11" creationId="{1C69747D-FE2C-8156-4685-3B5BFFD537AC}"/>
          </ac:spMkLst>
        </pc:spChg>
        <pc:spChg chg="add mod">
          <ac:chgData name="Laurant Byfield" userId="S::l.byfield@stethelberts.slough.sch.uk::ea602189-f7e2-4bfc-bf4d-7939d8fad045" providerId="AD" clId="Web-{4F0F3B92-2904-AEED-1322-27ED26F5C149}" dt="2026-01-10T21:42:13.557" v="15" actId="1076"/>
          <ac:spMkLst>
            <pc:docMk/>
            <pc:sldMk cId="3040970418" sldId="257"/>
            <ac:spMk id="13" creationId="{FCF57E41-63A9-BA4E-9DE0-33BE90BACA04}"/>
          </ac:spMkLst>
        </pc:spChg>
        <pc:spChg chg="add">
          <ac:chgData name="Laurant Byfield" userId="S::l.byfield@stethelberts.slough.sch.uk::ea602189-f7e2-4bfc-bf4d-7939d8fad045" providerId="AD" clId="Web-{4F0F3B92-2904-AEED-1322-27ED26F5C149}" dt="2026-01-10T21:42:15.494" v="16"/>
          <ac:spMkLst>
            <pc:docMk/>
            <pc:sldMk cId="3040970418" sldId="257"/>
            <ac:spMk id="15" creationId="{2B36CEC7-D08E-3C84-0FE6-49489D1E5A4A}"/>
          </ac:spMkLst>
        </pc:spChg>
        <pc:spChg chg="add mod">
          <ac:chgData name="Laurant Byfield" userId="S::l.byfield@stethelberts.slough.sch.uk::ea602189-f7e2-4bfc-bf4d-7939d8fad045" providerId="AD" clId="Web-{4F0F3B92-2904-AEED-1322-27ED26F5C149}" dt="2026-01-10T21:44:26.529" v="24" actId="20577"/>
          <ac:spMkLst>
            <pc:docMk/>
            <pc:sldMk cId="3040970418" sldId="257"/>
            <ac:spMk id="18" creationId="{7C2BECEC-74CA-F787-A97B-28E5FB0A9F3B}"/>
          </ac:spMkLst>
        </pc:spChg>
        <pc:spChg chg="add mod">
          <ac:chgData name="Laurant Byfield" userId="S::l.byfield@stethelberts.slough.sch.uk::ea602189-f7e2-4bfc-bf4d-7939d8fad045" providerId="AD" clId="Web-{4F0F3B92-2904-AEED-1322-27ED26F5C149}" dt="2026-01-10T21:43:19.637" v="20" actId="1076"/>
          <ac:spMkLst>
            <pc:docMk/>
            <pc:sldMk cId="3040970418" sldId="257"/>
            <ac:spMk id="20" creationId="{45D08B83-C9D0-C787-C01B-C9920A455765}"/>
          </ac:spMkLst>
        </pc:spChg>
        <pc:spChg chg="add mod">
          <ac:chgData name="Laurant Byfield" userId="S::l.byfield@stethelberts.slough.sch.uk::ea602189-f7e2-4bfc-bf4d-7939d8fad045" providerId="AD" clId="Web-{4F0F3B92-2904-AEED-1322-27ED26F5C149}" dt="2026-01-10T22:21:06.177" v="278" actId="20577"/>
          <ac:spMkLst>
            <pc:docMk/>
            <pc:sldMk cId="3040970418" sldId="257"/>
            <ac:spMk id="24" creationId="{43CBF01F-C107-1745-EF3A-BA78718D77D0}"/>
          </ac:spMkLst>
        </pc:spChg>
        <pc:spChg chg="add mod">
          <ac:chgData name="Laurant Byfield" userId="S::l.byfield@stethelberts.slough.sch.uk::ea602189-f7e2-4bfc-bf4d-7939d8fad045" providerId="AD" clId="Web-{4F0F3B92-2904-AEED-1322-27ED26F5C149}" dt="2026-01-10T22:04:29.263" v="205" actId="20577"/>
          <ac:spMkLst>
            <pc:docMk/>
            <pc:sldMk cId="3040970418" sldId="257"/>
            <ac:spMk id="26" creationId="{DDE03884-B4EF-8190-E641-738A36984ED5}"/>
          </ac:spMkLst>
        </pc:spChg>
        <pc:picChg chg="add">
          <ac:chgData name="Laurant Byfield" userId="S::l.byfield@stethelberts.slough.sch.uk::ea602189-f7e2-4bfc-bf4d-7939d8fad045" providerId="AD" clId="Web-{4F0F3B92-2904-AEED-1322-27ED26F5C149}" dt="2026-01-10T21:40:30.084" v="3"/>
          <ac:picMkLst>
            <pc:docMk/>
            <pc:sldMk cId="3040970418" sldId="257"/>
            <ac:picMk id="5" creationId="{F98F71E8-21DE-7C8C-4D1B-4BDAB6BC8334}"/>
          </ac:picMkLst>
        </pc:picChg>
        <pc:picChg chg="add">
          <ac:chgData name="Laurant Byfield" userId="S::l.byfield@stethelberts.slough.sch.uk::ea602189-f7e2-4bfc-bf4d-7939d8fad045" providerId="AD" clId="Web-{4F0F3B92-2904-AEED-1322-27ED26F5C149}" dt="2026-01-10T21:41:04.178" v="5"/>
          <ac:picMkLst>
            <pc:docMk/>
            <pc:sldMk cId="3040970418" sldId="257"/>
            <ac:picMk id="9" creationId="{0787268A-748E-63AA-71D8-610BE47DF1E8}"/>
          </ac:picMkLst>
        </pc:picChg>
      </pc:sldChg>
      <pc:sldChg chg="add">
        <pc:chgData name="Laurant Byfield" userId="S::l.byfield@stethelberts.slough.sch.uk::ea602189-f7e2-4bfc-bf4d-7939d8fad045" providerId="AD" clId="Web-{4F0F3B92-2904-AEED-1322-27ED26F5C149}" dt="2026-01-10T21:19:57.797" v="1"/>
        <pc:sldMkLst>
          <pc:docMk/>
          <pc:sldMk cId="2436286167" sldId="259"/>
        </pc:sldMkLst>
      </pc:sldChg>
    </pc:docChg>
  </pc:docChgLst>
  <pc:docChgLst>
    <pc:chgData name="Laurant Byfield" userId="S::l.byfield@stethelberts.slough.sch.uk::ea602189-f7e2-4bfc-bf4d-7939d8fad045" providerId="AD" clId="Web-{7C3DB861-6DD3-73F1-F7F1-94C1BCE05A2F}"/>
    <pc:docChg chg="modSld">
      <pc:chgData name="Laurant Byfield" userId="S::l.byfield@stethelberts.slough.sch.uk::ea602189-f7e2-4bfc-bf4d-7939d8fad045" providerId="AD" clId="Web-{7C3DB861-6DD3-73F1-F7F1-94C1BCE05A2F}" dt="2026-01-10T12:54:31.310" v="1418" actId="1076"/>
      <pc:docMkLst>
        <pc:docMk/>
      </pc:docMkLst>
      <pc:sldChg chg="delSp modSp">
        <pc:chgData name="Laurant Byfield" userId="S::l.byfield@stethelberts.slough.sch.uk::ea602189-f7e2-4bfc-bf4d-7939d8fad045" providerId="AD" clId="Web-{7C3DB861-6DD3-73F1-F7F1-94C1BCE05A2F}" dt="2026-01-10T12:54:31.310" v="1418" actId="1076"/>
        <pc:sldMkLst>
          <pc:docMk/>
          <pc:sldMk cId="3040970418" sldId="257"/>
        </pc:sldMkLst>
        <pc:spChg chg="mod">
          <ac:chgData name="Laurant Byfield" userId="S::l.byfield@stethelberts.slough.sch.uk::ea602189-f7e2-4bfc-bf4d-7939d8fad045" providerId="AD" clId="Web-{7C3DB861-6DD3-73F1-F7F1-94C1BCE05A2F}" dt="2026-01-10T12:54:31.310" v="1401" actId="1076"/>
          <ac:spMkLst>
            <pc:docMk/>
            <pc:sldMk cId="3040970418" sldId="257"/>
            <ac:spMk id="4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402" actId="1076"/>
          <ac:spMkLst>
            <pc:docMk/>
            <pc:sldMk cId="3040970418" sldId="257"/>
            <ac:spMk id="16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400" actId="1076"/>
          <ac:spMkLst>
            <pc:docMk/>
            <pc:sldMk cId="3040970418" sldId="257"/>
            <ac:spMk id="21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399" actId="1076"/>
          <ac:spMkLst>
            <pc:docMk/>
            <pc:sldMk cId="3040970418" sldId="257"/>
            <ac:spMk id="23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405" actId="1076"/>
          <ac:spMkLst>
            <pc:docMk/>
            <pc:sldMk cId="3040970418" sldId="257"/>
            <ac:spMk id="27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396" actId="1076"/>
          <ac:spMkLst>
            <pc:docMk/>
            <pc:sldMk cId="3040970418" sldId="257"/>
            <ac:spMk id="28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398" actId="1076"/>
          <ac:spMkLst>
            <pc:docMk/>
            <pc:sldMk cId="3040970418" sldId="257"/>
            <ac:spMk id="29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395" actId="1076"/>
          <ac:spMkLst>
            <pc:docMk/>
            <pc:sldMk cId="3040970418" sldId="257"/>
            <ac:spMk id="30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403" actId="1076"/>
          <ac:spMkLst>
            <pc:docMk/>
            <pc:sldMk cId="3040970418" sldId="257"/>
            <ac:spMk id="31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407" actId="1076"/>
          <ac:spMkLst>
            <pc:docMk/>
            <pc:sldMk cId="3040970418" sldId="257"/>
            <ac:spMk id="32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397" actId="1076"/>
          <ac:spMkLst>
            <pc:docMk/>
            <pc:sldMk cId="3040970418" sldId="257"/>
            <ac:spMk id="33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410" actId="1076"/>
          <ac:spMkLst>
            <pc:docMk/>
            <pc:sldMk cId="3040970418" sldId="257"/>
            <ac:spMk id="38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417" actId="1076"/>
          <ac:spMkLst>
            <pc:docMk/>
            <pc:sldMk cId="3040970418" sldId="257"/>
            <ac:spMk id="39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404" actId="1076"/>
          <ac:spMkLst>
            <pc:docMk/>
            <pc:sldMk cId="3040970418" sldId="257"/>
            <ac:spMk id="41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393" actId="1076"/>
          <ac:spMkLst>
            <pc:docMk/>
            <pc:sldMk cId="3040970418" sldId="257"/>
            <ac:spMk id="42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406" actId="1076"/>
          <ac:spMkLst>
            <pc:docMk/>
            <pc:sldMk cId="3040970418" sldId="257"/>
            <ac:spMk id="43" creationId="{00000000-0000-0000-0000-000000000000}"/>
          </ac:spMkLst>
        </pc:spChg>
        <pc:spChg chg="mod">
          <ac:chgData name="Laurant Byfield" userId="S::l.byfield@stethelberts.slough.sch.uk::ea602189-f7e2-4bfc-bf4d-7939d8fad045" providerId="AD" clId="Web-{7C3DB861-6DD3-73F1-F7F1-94C1BCE05A2F}" dt="2026-01-10T12:54:31.310" v="1392" actId="1076"/>
          <ac:spMkLst>
            <pc:docMk/>
            <pc:sldMk cId="3040970418" sldId="257"/>
            <ac:spMk id="49" creationId="{00000000-0000-0000-0000-000000000000}"/>
          </ac:spMkLst>
        </pc:spChg>
        <pc:picChg chg="mod">
          <ac:chgData name="Laurant Byfield" userId="S::l.byfield@stethelberts.slough.sch.uk::ea602189-f7e2-4bfc-bf4d-7939d8fad045" providerId="AD" clId="Web-{7C3DB861-6DD3-73F1-F7F1-94C1BCE05A2F}" dt="2026-01-10T12:54:31.310" v="1408" actId="1076"/>
          <ac:picMkLst>
            <pc:docMk/>
            <pc:sldMk cId="3040970418" sldId="257"/>
            <ac:picMk id="2" creationId="{00000000-0000-0000-0000-000000000000}"/>
          </ac:picMkLst>
        </pc:picChg>
        <pc:picChg chg="mod">
          <ac:chgData name="Laurant Byfield" userId="S::l.byfield@stethelberts.slough.sch.uk::ea602189-f7e2-4bfc-bf4d-7939d8fad045" providerId="AD" clId="Web-{7C3DB861-6DD3-73F1-F7F1-94C1BCE05A2F}" dt="2026-01-10T12:54:31.310" v="1411" actId="1076"/>
          <ac:picMkLst>
            <pc:docMk/>
            <pc:sldMk cId="3040970418" sldId="257"/>
            <ac:picMk id="14" creationId="{00000000-0000-0000-0000-000000000000}"/>
          </ac:picMkLst>
        </pc:picChg>
        <pc:picChg chg="mod">
          <ac:chgData name="Laurant Byfield" userId="S::l.byfield@stethelberts.slough.sch.uk::ea602189-f7e2-4bfc-bf4d-7939d8fad045" providerId="AD" clId="Web-{7C3DB861-6DD3-73F1-F7F1-94C1BCE05A2F}" dt="2026-01-10T12:54:31.310" v="1412" actId="1076"/>
          <ac:picMkLst>
            <pc:docMk/>
            <pc:sldMk cId="3040970418" sldId="257"/>
            <ac:picMk id="40" creationId="{00000000-0000-0000-0000-000000000000}"/>
          </ac:picMkLst>
        </pc:picChg>
        <pc:picChg chg="mod">
          <ac:chgData name="Laurant Byfield" userId="S::l.byfield@stethelberts.slough.sch.uk::ea602189-f7e2-4bfc-bf4d-7939d8fad045" providerId="AD" clId="Web-{7C3DB861-6DD3-73F1-F7F1-94C1BCE05A2F}" dt="2026-01-10T12:54:31.310" v="1413" actId="1076"/>
          <ac:picMkLst>
            <pc:docMk/>
            <pc:sldMk cId="3040970418" sldId="257"/>
            <ac:picMk id="44" creationId="{00000000-0000-0000-0000-000000000000}"/>
          </ac:picMkLst>
        </pc:picChg>
        <pc:picChg chg="mod">
          <ac:chgData name="Laurant Byfield" userId="S::l.byfield@stethelberts.slough.sch.uk::ea602189-f7e2-4bfc-bf4d-7939d8fad045" providerId="AD" clId="Web-{7C3DB861-6DD3-73F1-F7F1-94C1BCE05A2F}" dt="2026-01-10T12:54:31.310" v="1414" actId="1076"/>
          <ac:picMkLst>
            <pc:docMk/>
            <pc:sldMk cId="3040970418" sldId="257"/>
            <ac:picMk id="46" creationId="{00000000-0000-0000-0000-000000000000}"/>
          </ac:picMkLst>
        </pc:picChg>
        <pc:picChg chg="mod">
          <ac:chgData name="Laurant Byfield" userId="S::l.byfield@stethelberts.slough.sch.uk::ea602189-f7e2-4bfc-bf4d-7939d8fad045" providerId="AD" clId="Web-{7C3DB861-6DD3-73F1-F7F1-94C1BCE05A2F}" dt="2026-01-10T12:54:31.310" v="1415" actId="1076"/>
          <ac:picMkLst>
            <pc:docMk/>
            <pc:sldMk cId="3040970418" sldId="257"/>
            <ac:picMk id="47" creationId="{00000000-0000-0000-0000-000000000000}"/>
          </ac:picMkLst>
        </pc:picChg>
        <pc:picChg chg="mod">
          <ac:chgData name="Laurant Byfield" userId="S::l.byfield@stethelberts.slough.sch.uk::ea602189-f7e2-4bfc-bf4d-7939d8fad045" providerId="AD" clId="Web-{7C3DB861-6DD3-73F1-F7F1-94C1BCE05A2F}" dt="2026-01-10T12:54:31.310" v="1416" actId="1076"/>
          <ac:picMkLst>
            <pc:docMk/>
            <pc:sldMk cId="3040970418" sldId="257"/>
            <ac:picMk id="48" creationId="{00000000-0000-0000-0000-000000000000}"/>
          </ac:picMkLst>
        </pc:picChg>
        <pc:picChg chg="mod">
          <ac:chgData name="Laurant Byfield" userId="S::l.byfield@stethelberts.slough.sch.uk::ea602189-f7e2-4bfc-bf4d-7939d8fad045" providerId="AD" clId="Web-{7C3DB861-6DD3-73F1-F7F1-94C1BCE05A2F}" dt="2026-01-10T12:54:31.310" v="1394" actId="1076"/>
          <ac:picMkLst>
            <pc:docMk/>
            <pc:sldMk cId="3040970418" sldId="257"/>
            <ac:picMk id="52" creationId="{00000000-0000-0000-0000-000000000000}"/>
          </ac:picMkLst>
        </pc:picChg>
        <pc:picChg chg="mod">
          <ac:chgData name="Laurant Byfield" userId="S::l.byfield@stethelberts.slough.sch.uk::ea602189-f7e2-4bfc-bf4d-7939d8fad045" providerId="AD" clId="Web-{7C3DB861-6DD3-73F1-F7F1-94C1BCE05A2F}" dt="2026-01-10T12:54:31.310" v="1418" actId="1076"/>
          <ac:picMkLst>
            <pc:docMk/>
            <pc:sldMk cId="3040970418" sldId="257"/>
            <ac:picMk id="1030" creationId="{00000000-0000-0000-0000-000000000000}"/>
          </ac:picMkLst>
        </pc:picChg>
        <pc:picChg chg="mod">
          <ac:chgData name="Laurant Byfield" userId="S::l.byfield@stethelberts.slough.sch.uk::ea602189-f7e2-4bfc-bf4d-7939d8fad045" providerId="AD" clId="Web-{7C3DB861-6DD3-73F1-F7F1-94C1BCE05A2F}" dt="2026-01-10T12:54:31.310" v="1409" actId="1076"/>
          <ac:picMkLst>
            <pc:docMk/>
            <pc:sldMk cId="3040970418" sldId="257"/>
            <ac:picMk id="1032" creationId="{00000000-0000-0000-0000-000000000000}"/>
          </ac:picMkLst>
        </pc:picChg>
      </pc:sldChg>
    </pc:docChg>
  </pc:docChgLst>
  <pc:docChgLst>
    <pc:chgData name="Laurant Byfield" userId="S::l.byfield@stethelberts.slough.sch.uk::ea602189-f7e2-4bfc-bf4d-7939d8fad045" providerId="AD" clId="Web-{62FCBD39-E0D4-359D-FCBB-B7B91F841E3C}"/>
    <pc:docChg chg="modSld">
      <pc:chgData name="Laurant Byfield" userId="S::l.byfield@stethelberts.slough.sch.uk::ea602189-f7e2-4bfc-bf4d-7939d8fad045" providerId="AD" clId="Web-{62FCBD39-E0D4-359D-FCBB-B7B91F841E3C}" dt="2026-01-12T09:51:35.960" v="13" actId="20577"/>
      <pc:docMkLst>
        <pc:docMk/>
      </pc:docMkLst>
      <pc:sldChg chg="modSp">
        <pc:chgData name="Laurant Byfield" userId="S::l.byfield@stethelberts.slough.sch.uk::ea602189-f7e2-4bfc-bf4d-7939d8fad045" providerId="AD" clId="Web-{62FCBD39-E0D4-359D-FCBB-B7B91F841E3C}" dt="2026-01-12T09:51:35.960" v="13" actId="20577"/>
        <pc:sldMkLst>
          <pc:docMk/>
          <pc:sldMk cId="3040970418" sldId="257"/>
        </pc:sldMkLst>
        <pc:spChg chg="mod">
          <ac:chgData name="Laurant Byfield" userId="S::l.byfield@stethelberts.slough.sch.uk::ea602189-f7e2-4bfc-bf4d-7939d8fad045" providerId="AD" clId="Web-{62FCBD39-E0D4-359D-FCBB-B7B91F841E3C}" dt="2026-01-12T09:51:35.960" v="13" actId="20577"/>
          <ac:spMkLst>
            <pc:docMk/>
            <pc:sldMk cId="3040970418" sldId="257"/>
            <ac:spMk id="2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9" y="455015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93692" y="4467612"/>
            <a:ext cx="3978406" cy="2389859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16933" y="4486096"/>
            <a:ext cx="2575074" cy="22803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2336597" y="6937149"/>
            <a:ext cx="2379911" cy="2197463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306731" y="4668521"/>
            <a:ext cx="3909507" cy="18004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RE</a:t>
            </a:r>
          </a:p>
          <a:p>
            <a:r>
              <a:rPr lang="en-GB" sz="900" b="1" u="sng" dirty="0">
                <a:latin typeface="Arial"/>
                <a:ea typeface="Calibri"/>
                <a:cs typeface="Arial"/>
              </a:rPr>
              <a:t>Galilee to Jerusalem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latin typeface="Arial"/>
                <a:ea typeface="Calibri"/>
                <a:cs typeface="Arial"/>
              </a:rPr>
              <a:t>Pupils will explore the 'new law' given by Jesus.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latin typeface="Arial"/>
                <a:ea typeface="Calibri"/>
                <a:cs typeface="Arial"/>
              </a:rPr>
              <a:t>The summary of the law of Moses. 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latin typeface="Arial"/>
                <a:ea typeface="Calibri"/>
                <a:cs typeface="Arial"/>
              </a:rPr>
              <a:t>The transfiguration of Jesus. 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latin typeface="Arial"/>
                <a:ea typeface="Calibri"/>
                <a:cs typeface="Arial"/>
              </a:rPr>
              <a:t>Pupils will look at how Jesus showed the love of neighbours through actions.</a:t>
            </a:r>
          </a:p>
          <a:p>
            <a:r>
              <a:rPr lang="en-GB" sz="900" b="1" u="sng" dirty="0">
                <a:latin typeface="Arial"/>
                <a:ea typeface="Calibri"/>
                <a:cs typeface="Arial"/>
              </a:rPr>
              <a:t>Desert to Garden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Arial"/>
                <a:ea typeface="Calibri"/>
                <a:cs typeface="Arial"/>
              </a:rPr>
              <a:t>Explore the importance of Ash Wednesday.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Arial"/>
                <a:ea typeface="Calibri"/>
                <a:cs typeface="Arial"/>
              </a:rPr>
              <a:t>Reflect on the concept of conscience and linking it to the commandments.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Arial"/>
                <a:ea typeface="Calibri"/>
                <a:cs typeface="Arial"/>
              </a:rPr>
              <a:t>Research Gods plan for us to go to heaven.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00662" y="7685007"/>
            <a:ext cx="2125548" cy="2108403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61196" y="7703254"/>
            <a:ext cx="2132340" cy="24006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r>
              <a:rPr lang="en-GB" sz="900" b="1">
                <a:latin typeface="Arial"/>
                <a:cs typeface="Arial"/>
              </a:rPr>
              <a:t>Created and Loved by God</a:t>
            </a:r>
            <a:endParaRPr lang="en-GB"/>
          </a:p>
          <a:p>
            <a:pPr marL="171450" indent="-171450">
              <a:buFont typeface="Arial"/>
              <a:buChar char="•"/>
            </a:pPr>
            <a:r>
              <a:rPr lang="en-GB" sz="900">
                <a:latin typeface="Arial"/>
                <a:cs typeface="Arial"/>
              </a:rPr>
              <a:t>Me, My Body, My Health</a:t>
            </a:r>
          </a:p>
          <a:p>
            <a:r>
              <a:rPr lang="en-GB" sz="900">
                <a:latin typeface="Arial"/>
                <a:cs typeface="Arial"/>
              </a:rPr>
              <a:t>Learn about celebrating differences between people enriches the community and know that their self-confidence comes from God. </a:t>
            </a:r>
          </a:p>
          <a:p>
            <a:r>
              <a:rPr lang="en-GB" sz="900">
                <a:latin typeface="Arial"/>
                <a:cs typeface="Arial"/>
              </a:rPr>
              <a:t>          - Gifts and Talents</a:t>
            </a:r>
          </a:p>
          <a:p>
            <a:r>
              <a:rPr lang="en-GB" sz="900">
                <a:latin typeface="Arial"/>
                <a:cs typeface="Arial"/>
              </a:rPr>
              <a:t>          - Girls'/Boys' Bodies</a:t>
            </a:r>
          </a:p>
          <a:p>
            <a:r>
              <a:rPr lang="en-GB" sz="900">
                <a:solidFill>
                  <a:srgbClr val="000000"/>
                </a:solidFill>
                <a:latin typeface="Arial"/>
                <a:cs typeface="Arial"/>
              </a:rPr>
              <a:t>          - Spots and Sleep</a:t>
            </a:r>
          </a:p>
          <a:p>
            <a:r>
              <a:rPr lang="en-GB" sz="900" b="1">
                <a:solidFill>
                  <a:srgbClr val="000000"/>
                </a:solidFill>
                <a:latin typeface="Arial"/>
                <a:cs typeface="Arial"/>
              </a:rPr>
              <a:t>Emotional Well-being</a:t>
            </a:r>
            <a:endParaRPr lang="en-GB" sz="9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GB" sz="900">
                <a:solidFill>
                  <a:srgbClr val="000000"/>
                </a:solidFill>
                <a:latin typeface="Arial"/>
                <a:cs typeface="Arial"/>
              </a:rPr>
              <a:t>Learn about pressures that they may experience from themselves, others or media. </a:t>
            </a:r>
          </a:p>
          <a:p>
            <a:endParaRPr lang="en-GB" sz="9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54021" y="6926529"/>
            <a:ext cx="2147714" cy="728712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2399047" y="7089549"/>
            <a:ext cx="2345844" cy="17081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/>
                <a:cs typeface="Arial"/>
              </a:rPr>
              <a:t>History</a:t>
            </a:r>
          </a:p>
          <a:p>
            <a:r>
              <a:rPr lang="en-GB" sz="900" b="1" u="sng">
                <a:latin typeface="Arial"/>
                <a:cs typeface="Arial"/>
              </a:rPr>
              <a:t>Vikings</a:t>
            </a:r>
            <a:r>
              <a:rPr lang="en-GB" sz="900" b="1">
                <a:latin typeface="Arial"/>
                <a:cs typeface="Arial"/>
              </a:rPr>
              <a:t> </a:t>
            </a:r>
            <a:endParaRPr lang="en-GB">
              <a:ea typeface="Calibri"/>
              <a:cs typeface="Calibri"/>
            </a:endParaRPr>
          </a:p>
          <a:p>
            <a:r>
              <a:rPr lang="en-GB" sz="900" b="1">
                <a:latin typeface="Arial"/>
                <a:cs typeface="Arial"/>
              </a:rPr>
              <a:t>Key Focus Knowledge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GB" sz="900">
                <a:latin typeface="Arial"/>
                <a:cs typeface="Arial"/>
              </a:rPr>
              <a:t>Explain where the vikings came from and why they invaded. 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/>
              <a:buChar char="•"/>
            </a:pPr>
            <a:endParaRPr lang="en-GB" sz="90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200" b="1" u="sng">
                <a:solidFill>
                  <a:srgbClr val="002060"/>
                </a:solidFill>
                <a:latin typeface="Arial"/>
                <a:cs typeface="Arial"/>
              </a:rPr>
              <a:t>Geography</a:t>
            </a:r>
            <a:endParaRPr lang="en-GB" sz="120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GB" sz="900">
                <a:latin typeface="Arial"/>
                <a:cs typeface="Arial"/>
              </a:rPr>
              <a:t>What is life like into the Alps?</a:t>
            </a:r>
          </a:p>
          <a:p>
            <a:pPr marL="171450" indent="-171450">
              <a:buFont typeface="Arial"/>
              <a:buChar char="•"/>
            </a:pPr>
            <a:r>
              <a:rPr lang="en-GB" sz="900">
                <a:latin typeface="Arial"/>
                <a:cs typeface="Arial"/>
              </a:rPr>
              <a:t>Why do oceans matter?</a:t>
            </a:r>
          </a:p>
          <a:p>
            <a:endParaRPr lang="en-GB" sz="900" b="1">
              <a:latin typeface="Arial"/>
              <a:cs typeface="Arial"/>
            </a:endParaRPr>
          </a:p>
          <a:p>
            <a:endParaRPr lang="en-GB" sz="900" b="1" u="sng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59139" y="4673751"/>
            <a:ext cx="2600817" cy="17081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Science</a:t>
            </a:r>
          </a:p>
          <a:p>
            <a:r>
              <a:rPr lang="en-US" sz="900" b="1" dirty="0">
                <a:latin typeface="Arial"/>
                <a:cs typeface="Arial"/>
              </a:rPr>
              <a:t>Materials : Properties and changes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latin typeface="Arial"/>
                <a:cs typeface="Arial"/>
              </a:rPr>
              <a:t>Properties of materials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latin typeface="Arial"/>
                <a:cs typeface="Arial"/>
              </a:rPr>
              <a:t>Reversible and irreversible changes </a:t>
            </a:r>
          </a:p>
          <a:p>
            <a:pPr marL="171450" indent="-171450">
              <a:buFont typeface="Arial"/>
              <a:buChar char="•"/>
            </a:pPr>
            <a:endParaRPr lang="en-US" sz="900" dirty="0">
              <a:latin typeface="Arial"/>
              <a:cs typeface="Arial"/>
            </a:endParaRPr>
          </a:p>
          <a:p>
            <a:r>
              <a:rPr lang="en-US" sz="900" b="1" dirty="0">
                <a:latin typeface="Arial"/>
                <a:cs typeface="Arial"/>
              </a:rPr>
              <a:t>Earth and Space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latin typeface="Arial"/>
                <a:cs typeface="Arial"/>
              </a:rPr>
              <a:t>The sun, moon and Earth 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latin typeface="Arial"/>
                <a:cs typeface="Arial"/>
              </a:rPr>
              <a:t>Naming and ordering planets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latin typeface="Arial"/>
                <a:cs typeface="Arial"/>
              </a:rPr>
              <a:t>Understanding orbits and rotations, and how these cause seasons, day/night and years. </a:t>
            </a:r>
            <a:endParaRPr lang="en-GB" sz="900" dirty="0">
              <a:latin typeface="Arial"/>
              <a:cs typeface="Arial"/>
            </a:endParaRPr>
          </a:p>
          <a:p>
            <a:endParaRPr lang="en-GB" sz="12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5916" y="7005832"/>
            <a:ext cx="2023351" cy="6155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Art/ Design</a:t>
            </a:r>
          </a:p>
          <a:p>
            <a:r>
              <a:rPr lang="en-US" sz="1000" b="1" dirty="0">
                <a:latin typeface="Arial"/>
                <a:cs typeface="Arial"/>
              </a:rPr>
              <a:t>Art</a:t>
            </a:r>
            <a:r>
              <a:rPr lang="en-US" sz="1100" b="1" dirty="0">
                <a:latin typeface="Arial"/>
                <a:cs typeface="Arial"/>
              </a:rPr>
              <a:t>- </a:t>
            </a:r>
            <a:r>
              <a:rPr lang="en-US" sz="1000" dirty="0">
                <a:latin typeface="Arial"/>
                <a:cs typeface="Arial"/>
              </a:rPr>
              <a:t>Impressionism </a:t>
            </a:r>
          </a:p>
          <a:p>
            <a:r>
              <a:rPr lang="en-US" sz="1000" b="1" dirty="0">
                <a:latin typeface="Arial"/>
                <a:cs typeface="Arial"/>
              </a:rPr>
              <a:t>DT- </a:t>
            </a:r>
            <a:r>
              <a:rPr lang="en-US" sz="1000" dirty="0">
                <a:latin typeface="Arial"/>
                <a:cs typeface="Arial"/>
              </a:rPr>
              <a:t>Food Technolog</a:t>
            </a:r>
            <a:r>
              <a:rPr lang="en-US" sz="1100" dirty="0">
                <a:latin typeface="Arial"/>
                <a:cs typeface="Arial"/>
              </a:rPr>
              <a:t>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75372" y="6784262"/>
            <a:ext cx="1776158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/>
                <a:cs typeface="Arial"/>
              </a:rPr>
              <a:t>Physical Education </a:t>
            </a:r>
            <a:endParaRPr lang="en-GB" sz="1200" b="1" u="sng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b="1">
                <a:latin typeface="Arial"/>
                <a:cs typeface="Arial"/>
              </a:rPr>
              <a:t>Badminton</a:t>
            </a:r>
          </a:p>
          <a:p>
            <a:r>
              <a:rPr lang="en-GB" sz="1000" b="1">
                <a:latin typeface="Arial"/>
                <a:ea typeface="Calibri"/>
                <a:cs typeface="Arial"/>
              </a:rPr>
              <a:t>Athletics </a:t>
            </a:r>
          </a:p>
          <a:p>
            <a:pPr marL="171450" indent="-171450">
              <a:buFont typeface="Arial"/>
              <a:buChar char="•"/>
            </a:pPr>
            <a:r>
              <a:rPr lang="en-GB" sz="1000">
                <a:latin typeface="Arial"/>
                <a:ea typeface="Calibri"/>
                <a:cs typeface="Arial"/>
              </a:rPr>
              <a:t>Long distance running</a:t>
            </a:r>
          </a:p>
          <a:p>
            <a:pPr marL="171450" indent="-171450">
              <a:buFont typeface="Arial"/>
              <a:buChar char="•"/>
            </a:pPr>
            <a:r>
              <a:rPr lang="en-GB" sz="1000">
                <a:latin typeface="Arial"/>
                <a:ea typeface="Calibri"/>
                <a:cs typeface="Arial"/>
              </a:rPr>
              <a:t>Sprinting</a:t>
            </a:r>
          </a:p>
          <a:p>
            <a:pPr marL="171450" indent="-171450">
              <a:buFont typeface="Arial"/>
              <a:buChar char="•"/>
            </a:pPr>
            <a:r>
              <a:rPr lang="en-GB" sz="1000">
                <a:latin typeface="Arial"/>
                <a:ea typeface="Calibri"/>
                <a:cs typeface="Arial"/>
              </a:rPr>
              <a:t>Relay</a:t>
            </a:r>
          </a:p>
          <a:p>
            <a:pPr marL="171450" indent="-171450">
              <a:buFont typeface="Arial"/>
              <a:buChar char="•"/>
            </a:pPr>
            <a:r>
              <a:rPr lang="en-GB" sz="1000">
                <a:latin typeface="Arial"/>
                <a:ea typeface="Calibri"/>
                <a:cs typeface="Arial"/>
              </a:rPr>
              <a:t>Tripple Jump</a:t>
            </a:r>
          </a:p>
          <a:p>
            <a:pPr marL="171450" indent="-171450">
              <a:buFont typeface="Arial"/>
              <a:buChar char="•"/>
            </a:pPr>
            <a:r>
              <a:rPr lang="en-GB" sz="1000">
                <a:latin typeface="Arial"/>
                <a:ea typeface="Calibri"/>
                <a:cs typeface="Arial"/>
              </a:rPr>
              <a:t>Shot Put</a:t>
            </a:r>
          </a:p>
          <a:p>
            <a:pPr marL="171450" indent="-171450">
              <a:buFont typeface="Arial"/>
              <a:buChar char="•"/>
            </a:pPr>
            <a:r>
              <a:rPr lang="en-GB" sz="1000">
                <a:latin typeface="Arial"/>
                <a:ea typeface="Calibri"/>
                <a:cs typeface="Arial"/>
              </a:rPr>
              <a:t>Javelin</a:t>
            </a:r>
          </a:p>
          <a:p>
            <a:endParaRPr lang="en-GB" sz="1000">
              <a:latin typeface="Arial"/>
              <a:ea typeface="Calibri"/>
              <a:cs typeface="Arial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19667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870974" y="8165747"/>
            <a:ext cx="1944856" cy="18004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Computing</a:t>
            </a:r>
          </a:p>
          <a:p>
            <a:r>
              <a:rPr lang="en-GB" sz="900" b="1" dirty="0">
                <a:latin typeface="Arial"/>
                <a:cs typeface="Arial"/>
              </a:rPr>
              <a:t>Networks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Arial"/>
                <a:cs typeface="Arial"/>
              </a:rPr>
              <a:t>Converting numbers to and from binary. Transmitting data in space.</a:t>
            </a:r>
          </a:p>
          <a:p>
            <a:r>
              <a:rPr lang="en-GB" sz="900" b="1" dirty="0">
                <a:latin typeface="Arial"/>
                <a:cs typeface="Arial"/>
              </a:rPr>
              <a:t>Programming</a:t>
            </a:r>
            <a:endParaRPr lang="en-GB" sz="900" b="1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Arial"/>
                <a:cs typeface="Arial"/>
              </a:rPr>
              <a:t>Using physical </a:t>
            </a:r>
            <a:r>
              <a:rPr lang="en-GB" sz="900" dirty="0" err="1">
                <a:latin typeface="Arial"/>
                <a:cs typeface="Arial"/>
              </a:rPr>
              <a:t>MicroBits</a:t>
            </a:r>
            <a:r>
              <a:rPr lang="en-GB" sz="900" dirty="0">
                <a:latin typeface="Arial"/>
                <a:cs typeface="Arial"/>
              </a:rPr>
              <a:t> to sense the environment.</a:t>
            </a:r>
          </a:p>
          <a:p>
            <a:r>
              <a:rPr lang="en-GB" sz="900" b="1" err="1">
                <a:latin typeface="Arial"/>
                <a:cs typeface="Arial"/>
              </a:rPr>
              <a:t>eSafety</a:t>
            </a:r>
            <a:endParaRPr lang="en-GB" sz="90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Arial"/>
                <a:cs typeface="Arial"/>
              </a:rPr>
              <a:t>How our actions online become our Digital Footprints </a:t>
            </a:r>
          </a:p>
          <a:p>
            <a:r>
              <a:rPr lang="en-GB" sz="900" dirty="0">
                <a:latin typeface="Arial"/>
                <a:cs typeface="Arial"/>
              </a:rPr>
              <a:t>.</a:t>
            </a:r>
            <a:endParaRPr lang="en-GB" b="1" u="sng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970" y="506995"/>
            <a:ext cx="1795683" cy="1832330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326637" y="9166930"/>
            <a:ext cx="2361446" cy="653963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2480675" y="9171993"/>
            <a:ext cx="2129814" cy="6924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 </a:t>
            </a:r>
          </a:p>
          <a:p>
            <a:pPr marL="171450" indent="-171450">
              <a:buFont typeface="Arial"/>
              <a:buChar char="•"/>
            </a:pPr>
            <a:r>
              <a:rPr lang="en-GB" sz="900">
                <a:latin typeface="Arial"/>
                <a:cs typeface="Arial"/>
              </a:rPr>
              <a:t>Understand that a chord is the layering of serveral pitches played at the same time. </a:t>
            </a:r>
          </a:p>
        </p:txBody>
      </p:sp>
      <p:pic>
        <p:nvPicPr>
          <p:cNvPr id="5" name="Picture 1" descr="A logo for a school&#10;&#10;AI-generated content may be incorrect.">
            <a:extLst>
              <a:ext uri="{FF2B5EF4-FFF2-40B4-BE49-F238E27FC236}">
                <a16:creationId xmlns:a16="http://schemas.microsoft.com/office/drawing/2014/main" id="{F98F71E8-21DE-7C8C-4D1B-4BDAB6BC8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435" y="19383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cartoon of a book with stars&#10;&#10;AI-generated content may be incorrect.">
            <a:extLst>
              <a:ext uri="{FF2B5EF4-FFF2-40B4-BE49-F238E27FC236}">
                <a16:creationId xmlns:a16="http://schemas.microsoft.com/office/drawing/2014/main" id="{0787268A-748E-63AA-71D8-610BE47DF1E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C69747D-FE2C-8156-4685-3B5BFFD53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003" y="343663"/>
            <a:ext cx="302999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Curriculum Overview Year 5</a:t>
            </a:r>
            <a:endParaRPr kumimoji="0" lang="en-GB" altLang="en-US" sz="24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Bahnschrift SemiBold Condensed"/>
              <a:cs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Lent</a:t>
            </a: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2026</a:t>
            </a:r>
            <a:endParaRPr lang="en-GB" altLang="en-US" sz="2400" b="1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CF57E41-63A9-BA4E-9DE0-33BE90BACA04}"/>
              </a:ext>
            </a:extLst>
          </p:cNvPr>
          <p:cNvSpPr/>
          <p:nvPr/>
        </p:nvSpPr>
        <p:spPr>
          <a:xfrm>
            <a:off x="1775402" y="1373415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2B36CEC7-D08E-3C84-0FE6-49489D1E5A4A}"/>
              </a:ext>
            </a:extLst>
          </p:cNvPr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8" name="Rounded Rectangle 36">
            <a:extLst>
              <a:ext uri="{FF2B5EF4-FFF2-40B4-BE49-F238E27FC236}">
                <a16:creationId xmlns:a16="http://schemas.microsoft.com/office/drawing/2014/main" id="{7C2BECEC-74CA-F787-A97B-28E5FB0A9F3B}"/>
              </a:ext>
            </a:extLst>
          </p:cNvPr>
          <p:cNvSpPr/>
          <p:nvPr/>
        </p:nvSpPr>
        <p:spPr>
          <a:xfrm>
            <a:off x="205652" y="2335036"/>
            <a:ext cx="3812859" cy="2062257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b="1" u="sng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Rounded Rectangle 14">
            <a:extLst>
              <a:ext uri="{FF2B5EF4-FFF2-40B4-BE49-F238E27FC236}">
                <a16:creationId xmlns:a16="http://schemas.microsoft.com/office/drawing/2014/main" id="{45D08B83-C9D0-C787-C01B-C9920A455765}"/>
              </a:ext>
            </a:extLst>
          </p:cNvPr>
          <p:cNvSpPr/>
          <p:nvPr/>
        </p:nvSpPr>
        <p:spPr>
          <a:xfrm>
            <a:off x="4126931" y="2422929"/>
            <a:ext cx="2673828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3CBF01F-C107-1745-EF3A-BA78718D77D0}"/>
              </a:ext>
            </a:extLst>
          </p:cNvPr>
          <p:cNvSpPr txBox="1"/>
          <p:nvPr/>
        </p:nvSpPr>
        <p:spPr>
          <a:xfrm>
            <a:off x="212453" y="2343995"/>
            <a:ext cx="4344352" cy="21082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English</a:t>
            </a:r>
          </a:p>
          <a:p>
            <a:r>
              <a:rPr lang="en-GB" sz="900" b="1" dirty="0">
                <a:latin typeface="Arial"/>
                <a:cs typeface="Arial"/>
              </a:rPr>
              <a:t>Literacy Key Texts to Study: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solidFill>
                  <a:srgbClr val="000000"/>
                </a:solidFill>
                <a:latin typeface="Arial"/>
                <a:cs typeface="Arial"/>
              </a:rPr>
              <a:t>The Tree and the River – fiction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solidFill>
                  <a:srgbClr val="000000"/>
                </a:solidFill>
                <a:latin typeface="Arial"/>
                <a:cs typeface="Arial"/>
              </a:rPr>
              <a:t>The Promise –narrative 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solidFill>
                  <a:srgbClr val="000000"/>
                </a:solidFill>
                <a:latin typeface="Arial"/>
                <a:cs typeface="Arial"/>
              </a:rPr>
              <a:t>The Misadventures of Fredrick – Persuasive letter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solidFill>
                  <a:srgbClr val="000000"/>
                </a:solidFill>
                <a:latin typeface="Arial"/>
                <a:cs typeface="Arial"/>
              </a:rPr>
              <a:t>Buffer/publishing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solidFill>
                  <a:srgbClr val="000000"/>
                </a:solidFill>
                <a:latin typeface="Arial"/>
                <a:cs typeface="Arial"/>
              </a:rPr>
              <a:t>The skies above my eyes, street beneath my feet,</a:t>
            </a:r>
          </a:p>
          <a:p>
            <a:r>
              <a:rPr lang="en-GB" sz="900" dirty="0">
                <a:solidFill>
                  <a:srgbClr val="000000"/>
                </a:solidFill>
                <a:latin typeface="Arial"/>
                <a:cs typeface="Arial"/>
              </a:rPr>
              <a:t>      sea below my toes.- Non-Chronological report. </a:t>
            </a:r>
          </a:p>
          <a:p>
            <a:r>
              <a:rPr lang="en-GB" sz="900" b="1" dirty="0">
                <a:solidFill>
                  <a:srgbClr val="000000"/>
                </a:solidFill>
                <a:latin typeface="Arial"/>
                <a:cs typeface="Arial"/>
              </a:rPr>
              <a:t>SPAG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Arial"/>
                <a:cs typeface="Arial"/>
              </a:rPr>
              <a:t>Brackets and commas for parenthesis  colons, relative clause.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solidFill>
                  <a:srgbClr val="000000"/>
                </a:solidFill>
                <a:latin typeface="Arial"/>
                <a:cs typeface="Arial"/>
              </a:rPr>
              <a:t>Linking paragraphs ellipses, colons</a:t>
            </a:r>
          </a:p>
          <a:p>
            <a:r>
              <a:rPr lang="en-GB" sz="1100" b="1" u="sng" dirty="0">
                <a:solidFill>
                  <a:srgbClr val="002060"/>
                </a:solidFill>
                <a:latin typeface="Arial"/>
                <a:cs typeface="Arial"/>
              </a:rPr>
              <a:t>Guided Reading</a:t>
            </a:r>
            <a:endParaRPr lang="en-GB" sz="11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Arial"/>
                <a:cs typeface="Arial"/>
              </a:rPr>
              <a:t>Each week we will be reading a range of quality texts from different 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/>
                <a:cs typeface="Arial"/>
              </a:rPr>
              <a:t>  genres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DE03884-B4EF-8190-E641-738A36984ED5}"/>
              </a:ext>
            </a:extLst>
          </p:cNvPr>
          <p:cNvSpPr txBox="1"/>
          <p:nvPr/>
        </p:nvSpPr>
        <p:spPr>
          <a:xfrm>
            <a:off x="4130296" y="2492019"/>
            <a:ext cx="2583873" cy="20082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/>
                <a:cs typeface="Arial"/>
              </a:rPr>
              <a:t>Maths</a:t>
            </a:r>
          </a:p>
          <a:p>
            <a:r>
              <a:rPr lang="en-GB" sz="900" b="1">
                <a:latin typeface="Arial"/>
                <a:cs typeface="Arial"/>
              </a:rPr>
              <a:t>Developing fluency in maths:</a:t>
            </a:r>
          </a:p>
          <a:p>
            <a:pPr marL="171450" indent="-171450">
              <a:buFont typeface="Arial"/>
              <a:buChar char="•"/>
            </a:pPr>
            <a:r>
              <a:rPr lang="en-GB" sz="900">
                <a:latin typeface="Arial"/>
                <a:cs typeface="Arial"/>
              </a:rPr>
              <a:t>Fraction A</a:t>
            </a:r>
          </a:p>
          <a:p>
            <a:pPr marL="171450" indent="-171450">
              <a:buFont typeface="Arial"/>
              <a:buChar char="•"/>
            </a:pPr>
            <a:r>
              <a:rPr lang="en-GB" sz="900">
                <a:latin typeface="Arial"/>
                <a:cs typeface="Arial"/>
              </a:rPr>
              <a:t>Multiplication and Division B</a:t>
            </a:r>
          </a:p>
          <a:p>
            <a:pPr marL="171450" indent="-171450">
              <a:buFont typeface="Arial"/>
              <a:buChar char="•"/>
            </a:pPr>
            <a:r>
              <a:rPr lang="en-GB" sz="900">
                <a:latin typeface="Arial"/>
                <a:cs typeface="Arial"/>
              </a:rPr>
              <a:t>Fractions B</a:t>
            </a:r>
          </a:p>
          <a:p>
            <a:pPr marL="171450" indent="-171450">
              <a:buFont typeface="Arial"/>
              <a:buChar char="•"/>
            </a:pPr>
            <a:r>
              <a:rPr lang="en-GB" sz="900">
                <a:latin typeface="Arial"/>
                <a:cs typeface="Arial"/>
              </a:rPr>
              <a:t>Decimals and percentages</a:t>
            </a:r>
          </a:p>
          <a:p>
            <a:pPr marL="171450" indent="-171450">
              <a:buFont typeface="Arial"/>
              <a:buChar char="•"/>
            </a:pPr>
            <a:r>
              <a:rPr lang="en-GB" sz="900">
                <a:latin typeface="Arial"/>
                <a:cs typeface="Arial"/>
              </a:rPr>
              <a:t>Perimeter and area</a:t>
            </a:r>
          </a:p>
          <a:p>
            <a:pPr marL="171450" indent="-171450">
              <a:buFont typeface="Arial"/>
              <a:buChar char="•"/>
            </a:pPr>
            <a:r>
              <a:rPr lang="en-GB" sz="900">
                <a:latin typeface="Arial"/>
                <a:cs typeface="Arial"/>
              </a:rPr>
              <a:t>Statistics</a:t>
            </a:r>
          </a:p>
          <a:p>
            <a:endParaRPr lang="en-GB" sz="900" b="1">
              <a:latin typeface="Arial"/>
              <a:cs typeface="Arial"/>
            </a:endParaRPr>
          </a:p>
          <a:p>
            <a:r>
              <a:rPr lang="en-GB" sz="900" b="1">
                <a:latin typeface="Arial"/>
                <a:cs typeface="Arial"/>
              </a:rPr>
              <a:t> Arithmetic: </a:t>
            </a:r>
            <a:r>
              <a:rPr lang="en-GB" sz="900">
                <a:latin typeface="Arial"/>
                <a:cs typeface="Segoe UI"/>
              </a:rPr>
              <a:t>Review the concepts covered during the week to strengthen understanding and retention.</a:t>
            </a:r>
          </a:p>
          <a:p>
            <a:endParaRPr lang="en-GB" sz="9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9" y="455015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93692" y="4467612"/>
            <a:ext cx="3978406" cy="2389859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340809"/>
            <a:ext cx="3812859" cy="2062257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4046113" y="2417156"/>
            <a:ext cx="2673828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16933" y="4486096"/>
            <a:ext cx="2575074" cy="22803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2336597" y="6937149"/>
            <a:ext cx="2379911" cy="2197463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340598" y="4465321"/>
            <a:ext cx="3909507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r>
              <a:rPr lang="en-GB" sz="1000" b="1" u="sng">
                <a:latin typeface="Arial"/>
                <a:cs typeface="Arial"/>
              </a:rPr>
              <a:t>Creation and covenant</a:t>
            </a:r>
          </a:p>
          <a:p>
            <a:r>
              <a:rPr lang="en-GB" sz="1000">
                <a:latin typeface="Arial"/>
                <a:cs typeface="Arial"/>
              </a:rPr>
              <a:t>The Story of Moses</a:t>
            </a:r>
            <a:endParaRPr lang="en-GB" sz="1000">
              <a:ea typeface="Calibri"/>
              <a:cs typeface="Calibri"/>
            </a:endParaRPr>
          </a:p>
          <a:p>
            <a:r>
              <a:rPr lang="en-GB" sz="1000">
                <a:latin typeface="Arial"/>
                <a:cs typeface="Arial"/>
              </a:rPr>
              <a:t>What is a covenant?</a:t>
            </a:r>
          </a:p>
          <a:p>
            <a:r>
              <a:rPr lang="en-GB" sz="1000">
                <a:latin typeface="Arial"/>
                <a:cs typeface="Arial"/>
              </a:rPr>
              <a:t>The covenants between Moses, Noah, Abraham and David</a:t>
            </a:r>
          </a:p>
          <a:p>
            <a:r>
              <a:rPr lang="en-GB" sz="1000">
                <a:latin typeface="Arial"/>
                <a:ea typeface="Calibri" panose="020F0502020204030204"/>
                <a:cs typeface="Arial"/>
              </a:rPr>
              <a:t>The Ten Commandments</a:t>
            </a:r>
            <a:br>
              <a:rPr lang="en-GB" sz="1000">
                <a:latin typeface="Arial"/>
                <a:ea typeface="Calibri" panose="020F0502020204030204"/>
                <a:cs typeface="Arial"/>
              </a:rPr>
            </a:br>
            <a:r>
              <a:rPr lang="en-GB" sz="1000">
                <a:latin typeface="Arial"/>
                <a:ea typeface="Calibri" panose="020F0502020204030204"/>
                <a:cs typeface="Arial"/>
              </a:rPr>
              <a:t>The most important commandments – To love one another and to love God.</a:t>
            </a:r>
          </a:p>
          <a:p>
            <a:r>
              <a:rPr lang="en-GB" sz="1000">
                <a:latin typeface="Arial"/>
                <a:ea typeface="Calibri" panose="020F0502020204030204"/>
                <a:cs typeface="Arial"/>
              </a:rPr>
              <a:t>Sin and its impact on our relationship with God</a:t>
            </a:r>
            <a:endParaRPr lang="en-GB" sz="1000" b="1">
              <a:latin typeface="Arial"/>
              <a:ea typeface="Calibri" panose="020F0502020204030204"/>
              <a:cs typeface="Arial"/>
            </a:endParaRPr>
          </a:p>
          <a:p>
            <a:r>
              <a:rPr lang="en-GB" sz="1000" b="1" u="sng">
                <a:latin typeface="Arial"/>
                <a:ea typeface="Calibri" panose="020F0502020204030204"/>
                <a:cs typeface="Arial"/>
              </a:rPr>
              <a:t>Prophecy and Promise</a:t>
            </a:r>
          </a:p>
          <a:p>
            <a:r>
              <a:rPr lang="en-GB" sz="1000">
                <a:latin typeface="Arial"/>
                <a:ea typeface="Calibri" panose="020F0502020204030204"/>
                <a:cs typeface="Arial"/>
              </a:rPr>
              <a:t>Scripture telling of the life and importance of David</a:t>
            </a:r>
          </a:p>
          <a:p>
            <a:r>
              <a:rPr lang="en-GB" sz="1000">
                <a:latin typeface="Arial"/>
                <a:ea typeface="Calibri" panose="020F0502020204030204"/>
                <a:cs typeface="Arial"/>
              </a:rPr>
              <a:t>Great kings who were anointed and chosen in the Old testament</a:t>
            </a:r>
          </a:p>
          <a:p>
            <a:r>
              <a:rPr lang="en-GB" sz="1000">
                <a:latin typeface="Arial"/>
                <a:ea typeface="Calibri" panose="020F0502020204030204"/>
                <a:cs typeface="Arial"/>
              </a:rPr>
              <a:t>David was called to be a servant king.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00662" y="7685007"/>
            <a:ext cx="2125548" cy="2108403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61196" y="7703254"/>
            <a:ext cx="213234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r>
              <a:rPr lang="en-GB" sz="900" b="1">
                <a:latin typeface="Arial" panose="020B0604020202020204" pitchFamily="34" charset="0"/>
                <a:cs typeface="Arial" panose="020B0604020202020204" pitchFamily="34" charset="0"/>
              </a:rPr>
              <a:t>Physical and Mental wellbeing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b="1">
                <a:latin typeface="Arial" panose="020B0604020202020204" pitchFamily="34" charset="0"/>
                <a:cs typeface="Arial" panose="020B0604020202020204" pitchFamily="34" charset="0"/>
              </a:rPr>
              <a:t>Families and Friendships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Managing friendships and peer influence</a:t>
            </a:r>
          </a:p>
          <a:p>
            <a:r>
              <a:rPr lang="en-GB" sz="900" b="1">
                <a:latin typeface="Arial" panose="020B0604020202020204" pitchFamily="34" charset="0"/>
                <a:cs typeface="Arial" panose="020B0604020202020204" pitchFamily="34" charset="0"/>
              </a:rPr>
              <a:t>Safe relationships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Physical contact and feeling safe</a:t>
            </a:r>
          </a:p>
          <a:p>
            <a:r>
              <a:rPr lang="en-GB" sz="900" b="1">
                <a:latin typeface="Arial" panose="020B0604020202020204" pitchFamily="34" charset="0"/>
                <a:cs typeface="Arial" panose="020B0604020202020204" pitchFamily="34" charset="0"/>
              </a:rPr>
              <a:t>Respecting ourselves and others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Responding respectfully to a wide range of people</a:t>
            </a:r>
          </a:p>
          <a:p>
            <a:pPr lvl="0"/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Recognising prejudice and discrimination</a:t>
            </a:r>
          </a:p>
          <a:p>
            <a:endParaRPr lang="en-GB" sz="1200" b="1" u="sng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54021" y="6926529"/>
            <a:ext cx="2147714" cy="728712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435" y="19383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14003" y="343663"/>
            <a:ext cx="302999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5</a:t>
            </a:r>
            <a:endParaRPr kumimoji="0" lang="en-GB" altLang="en-US" sz="24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Advent</a:t>
            </a: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2025</a:t>
            </a:r>
            <a:endParaRPr lang="en-GB" altLang="en-US" sz="2400" b="1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2453" y="2343995"/>
            <a:ext cx="4344352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  <a:p>
            <a:r>
              <a:rPr lang="en-GB" sz="900" b="1">
                <a:latin typeface="Arial" panose="020B0604020202020204" pitchFamily="34" charset="0"/>
                <a:cs typeface="Arial" panose="020B0604020202020204" pitchFamily="34" charset="0"/>
              </a:rPr>
              <a:t>Literacy Key Texts to Study:</a:t>
            </a: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Wolves in the Walls – Neil </a:t>
            </a:r>
            <a:r>
              <a:rPr lang="en-GB" sz="900" err="1">
                <a:latin typeface="Arial" panose="020B0604020202020204" pitchFamily="34" charset="0"/>
                <a:cs typeface="Arial" panose="020B0604020202020204" pitchFamily="34" charset="0"/>
              </a:rPr>
              <a:t>Gaiman</a:t>
            </a: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 – Descriptive</a:t>
            </a: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900" err="1">
                <a:latin typeface="Arial" panose="020B0604020202020204" pitchFamily="34" charset="0"/>
                <a:cs typeface="Arial" panose="020B0604020202020204" pitchFamily="34" charset="0"/>
              </a:rPr>
              <a:t>Monsterology</a:t>
            </a: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 Handbook – Ernest Drake – Historical fiction</a:t>
            </a: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Cloud Tea Monkeys – Mal </a:t>
            </a:r>
            <a:r>
              <a:rPr lang="en-GB" sz="900" err="1">
                <a:latin typeface="Arial" panose="020B0604020202020204" pitchFamily="34" charset="0"/>
                <a:cs typeface="Arial" panose="020B0604020202020204" pitchFamily="34" charset="0"/>
              </a:rPr>
              <a:t>Peet</a:t>
            </a: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 and Elspeth Graham – Fiction</a:t>
            </a: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Stone Bone Girl – Laurence </a:t>
            </a:r>
            <a:r>
              <a:rPr lang="en-GB" sz="900" err="1">
                <a:latin typeface="Arial" panose="020B0604020202020204" pitchFamily="34" charset="0"/>
                <a:cs typeface="Arial" panose="020B0604020202020204" pitchFamily="34" charset="0"/>
              </a:rPr>
              <a:t>Anholt</a:t>
            </a: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 - Fiction</a:t>
            </a:r>
          </a:p>
          <a:p>
            <a:r>
              <a:rPr lang="en-GB" sz="900" err="1">
                <a:latin typeface="Arial" panose="020B0604020202020204" pitchFamily="34" charset="0"/>
                <a:cs typeface="Arial" panose="020B0604020202020204" pitchFamily="34" charset="0"/>
              </a:rPr>
              <a:t>Cinquain</a:t>
            </a: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 Poetry – WW1 – Poetry</a:t>
            </a:r>
          </a:p>
          <a:p>
            <a:r>
              <a:rPr lang="en-GB" sz="11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Guided Reading</a:t>
            </a:r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Each week we will be reading a range of quality texts including: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Poems: free verse, couplet, word play, nonsense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Fiction: Picture books, adventure, ghost story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Non fiction: Non-chronological report</a:t>
            </a: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*Text titles can be obtained from the class teacher.</a:t>
            </a:r>
          </a:p>
          <a:p>
            <a:endParaRPr lang="en-GB" sz="900" u="sng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32913" y="6937149"/>
            <a:ext cx="234584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History/ Geography</a:t>
            </a:r>
          </a:p>
          <a:p>
            <a:r>
              <a:rPr lang="en-GB" sz="900" b="1" u="sng">
                <a:latin typeface="Arial" panose="020B0604020202020204" pitchFamily="34" charset="0"/>
                <a:cs typeface="Arial" panose="020B0604020202020204" pitchFamily="34" charset="0"/>
              </a:rPr>
              <a:t>Anglo Saxons Settlement of Britain</a:t>
            </a:r>
          </a:p>
          <a:p>
            <a:r>
              <a:rPr lang="en-GB" sz="900" b="1">
                <a:latin typeface="Arial" panose="020B0604020202020204" pitchFamily="34" charset="0"/>
                <a:cs typeface="Arial" panose="020B0604020202020204" pitchFamily="34" charset="0"/>
              </a:rPr>
              <a:t>Key Focus Knowledge</a:t>
            </a: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 – life in Anglo Saxon Britain including village life and the development of Christianity </a:t>
            </a:r>
          </a:p>
          <a:p>
            <a:r>
              <a:rPr lang="en-GB" sz="900" b="1">
                <a:latin typeface="Arial" panose="020B0604020202020204" pitchFamily="34" charset="0"/>
                <a:cs typeface="Arial" panose="020B0604020202020204" pitchFamily="34" charset="0"/>
              </a:rPr>
              <a:t>Key Focus Historical Enquiry</a:t>
            </a: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 – why is most evidence at this time based on Anglo Saxon writing (the winner tells the story)</a:t>
            </a:r>
          </a:p>
          <a:p>
            <a:r>
              <a:rPr lang="en-GB" sz="900" b="1" u="sng">
                <a:latin typeface="Arial" panose="020B0604020202020204" pitchFamily="34" charset="0"/>
                <a:cs typeface="Arial" panose="020B0604020202020204" pitchFamily="34" charset="0"/>
              </a:rPr>
              <a:t>Europe</a:t>
            </a:r>
          </a:p>
          <a:p>
            <a:r>
              <a:rPr lang="en-GB" sz="900" b="1">
                <a:latin typeface="Arial" panose="020B0604020202020204" pitchFamily="34" charset="0"/>
                <a:cs typeface="Arial" panose="020B0604020202020204" pitchFamily="34" charset="0"/>
              </a:rPr>
              <a:t>Key Geographical Knowledge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Awareness of key locations in Europe and how population is distributed</a:t>
            </a: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900" b="1">
                <a:latin typeface="Arial" panose="020B0604020202020204" pitchFamily="34" charset="0"/>
                <a:cs typeface="Arial" panose="020B0604020202020204" pitchFamily="34" charset="0"/>
              </a:rPr>
              <a:t>Key Geographical Enquiry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In depth study of one country to create a profile</a:t>
            </a:r>
          </a:p>
          <a:p>
            <a:endParaRPr lang="en-GB" sz="900"/>
          </a:p>
          <a:p>
            <a:endParaRPr lang="en-GB" sz="900" b="1" u="sng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43805" y="4453618"/>
            <a:ext cx="236375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r>
              <a:rPr lang="en-US" sz="900" b="1">
                <a:latin typeface="Arial" panose="020B0604020202020204" pitchFamily="34" charset="0"/>
                <a:cs typeface="Arial" panose="020B0604020202020204" pitchFamily="34" charset="0"/>
              </a:rPr>
              <a:t>Mixtures and separation/Properties and changes</a:t>
            </a:r>
          </a:p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Dissolving, sieving, filtering and evaporation. </a:t>
            </a:r>
          </a:p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Properties of materials</a:t>
            </a:r>
          </a:p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Reversible and irreversible changes </a:t>
            </a:r>
          </a:p>
          <a:p>
            <a:r>
              <a:rPr lang="en-US" sz="900" b="1">
                <a:latin typeface="Arial" panose="020B0604020202020204" pitchFamily="34" charset="0"/>
                <a:cs typeface="Arial" panose="020B0604020202020204" pitchFamily="34" charset="0"/>
              </a:rPr>
              <a:t>Earth and Space</a:t>
            </a:r>
          </a:p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The sun, moon and Earth </a:t>
            </a:r>
          </a:p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Naming and ordering planets</a:t>
            </a:r>
          </a:p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Understanding orbits and rotations, and how these cause seasons, day/night and years. 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2047" y="6862141"/>
            <a:ext cx="19841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Art/ Design</a:t>
            </a:r>
          </a:p>
          <a:p>
            <a:r>
              <a:rPr lang="en-US" sz="1100" b="1">
                <a:latin typeface="Arial" panose="020B0604020202020204" pitchFamily="34" charset="0"/>
                <a:cs typeface="Arial" panose="020B0604020202020204" pitchFamily="34" charset="0"/>
              </a:rPr>
              <a:t>DT-</a:t>
            </a:r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 Bridges</a:t>
            </a:r>
          </a:p>
          <a:p>
            <a:r>
              <a:rPr lang="en-US" sz="1100" b="1">
                <a:latin typeface="Arial" panose="020B0604020202020204" pitchFamily="34" charset="0"/>
                <a:cs typeface="Arial" panose="020B0604020202020204" pitchFamily="34" charset="0"/>
              </a:rPr>
              <a:t>Art- </a:t>
            </a:r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Designing Jewelry </a:t>
            </a:r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75372" y="6835062"/>
            <a:ext cx="17761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</a:p>
          <a:p>
            <a:r>
              <a:rPr lang="en-GB" sz="105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GetSet4PE </a:t>
            </a:r>
          </a:p>
          <a:p>
            <a:r>
              <a:rPr lang="en-GB" sz="1000" b="1" u="sng">
                <a:latin typeface="Arial" panose="020B0604020202020204" pitchFamily="34" charset="0"/>
                <a:cs typeface="Arial" panose="020B0604020202020204" pitchFamily="34" charset="0"/>
              </a:rPr>
              <a:t>Tennis </a:t>
            </a: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developing forehand groundstroke, backhand groundstroke, volley</a:t>
            </a:r>
          </a:p>
          <a:p>
            <a:r>
              <a:rPr lang="en-GB" sz="1000" b="1" u="sng">
                <a:latin typeface="Arial" panose="020B0604020202020204" pitchFamily="34" charset="0"/>
                <a:cs typeface="Arial" panose="020B0604020202020204" pitchFamily="34" charset="0"/>
              </a:rPr>
              <a:t>Fitness </a:t>
            </a:r>
            <a:r>
              <a:rPr lang="en-GB" sz="1000" u="sng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developing 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agility, balance, co-ordination, speed.</a:t>
            </a:r>
            <a:endParaRPr lang="en-GB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19667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857917" y="8277991"/>
            <a:ext cx="19448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r>
              <a:rPr lang="en-GB" sz="900" b="1" u="sng">
                <a:latin typeface="Arial" panose="020B0604020202020204" pitchFamily="34" charset="0"/>
                <a:cs typeface="Arial" panose="020B0604020202020204" pitchFamily="34" charset="0"/>
              </a:rPr>
              <a:t>Computer System and Networks</a:t>
            </a: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Stop motion animation</a:t>
            </a:r>
          </a:p>
          <a:p>
            <a:r>
              <a:rPr lang="en-GB" sz="900" b="1" u="sng">
                <a:latin typeface="Arial" panose="020B0604020202020204" pitchFamily="34" charset="0"/>
                <a:cs typeface="Arial" panose="020B0604020202020204" pitchFamily="34" charset="0"/>
              </a:rPr>
              <a:t>Creating Media</a:t>
            </a: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Programming with music</a:t>
            </a:r>
          </a:p>
          <a:p>
            <a:r>
              <a:rPr lang="en-GB" sz="900" b="1" u="sng" err="1">
                <a:latin typeface="Arial" panose="020B0604020202020204" pitchFamily="34" charset="0"/>
                <a:cs typeface="Arial" panose="020B0604020202020204" pitchFamily="34" charset="0"/>
              </a:rPr>
              <a:t>eSafety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Kindness, mental health, time limits</a:t>
            </a:r>
          </a:p>
          <a:p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b="1" u="sng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41841" y="2526655"/>
            <a:ext cx="25781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  <a:p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Developing fluency in maths:</a:t>
            </a:r>
          </a:p>
          <a:p>
            <a:endParaRPr lang="en-GB"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Place value in numbers up to and beyond 1,000,000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Addition and subtraction of 4 digit numbers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Multiplication and division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Fractions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970" y="506995"/>
            <a:ext cx="1795683" cy="1832330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326637" y="9166930"/>
            <a:ext cx="2361446" cy="653963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2480675" y="9171993"/>
            <a:ext cx="212981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 </a:t>
            </a:r>
          </a:p>
          <a:p>
            <a:r>
              <a:rPr lang="en-US" sz="900"/>
              <a:t>Identifying the pitch and rhythm of written notes and experimenting with notating their compositions.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286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8174b6cd6a34bdc84499a55f82dfa293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893b50b74d9067f5812646c8f54bccca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9C2699-DFE8-4583-88AE-2338D670F0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94996A-177E-438D-AF15-5FDA6A5945F8}">
  <ds:schemaRefs>
    <ds:schemaRef ds:uri="297c5e1b-f9ba-44c3-a503-67c3f4189faa"/>
    <ds:schemaRef ds:uri="709ed1fa-3339-4f95-bcf4-406cd817ec1e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0D2D50F-CE21-4F71-84E5-C8BD412B0F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revision>104</cp:revision>
  <cp:lastPrinted>2021-09-28T13:13:26Z</cp:lastPrinted>
  <dcterms:created xsi:type="dcterms:W3CDTF">2021-02-11T12:28:53Z</dcterms:created>
  <dcterms:modified xsi:type="dcterms:W3CDTF">2026-01-13T13:06:00Z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