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19/12/2024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93692" y="4467613"/>
            <a:ext cx="3978406" cy="2229080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1059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336597" y="6770601"/>
            <a:ext cx="2409995" cy="2364011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94878" y="4541521"/>
            <a:ext cx="390950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900" dirty="0"/>
          </a:p>
        </p:txBody>
      </p:sp>
      <p:sp>
        <p:nvSpPr>
          <p:cNvPr id="41" name="Rounded Rectangle 40"/>
          <p:cNvSpPr/>
          <p:nvPr/>
        </p:nvSpPr>
        <p:spPr>
          <a:xfrm>
            <a:off x="100662" y="7685007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61195" y="7703254"/>
            <a:ext cx="21754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Living in a Wider World</a:t>
            </a:r>
          </a:p>
          <a:p>
            <a:r>
              <a:rPr lang="en-GB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Belonging to a Community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Protecting the environment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Compassion towards others</a:t>
            </a:r>
          </a:p>
          <a:p>
            <a:r>
              <a:rPr lang="en-GB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Media Literacy and Digital Resilience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media and their impacts</a:t>
            </a:r>
          </a:p>
          <a:p>
            <a:r>
              <a:rPr lang="en-GB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Money and Work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4021" y="6752367"/>
            <a:ext cx="2147714" cy="902874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159" y="87789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01844" y="343663"/>
            <a:ext cx="40543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5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2025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1835" y="2435728"/>
            <a:ext cx="33434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</a:t>
            </a: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Errand - Creative Story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Promise - Narrative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Herts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for Learning character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Whole School ‘Explore and Engage Unit’ </a:t>
            </a:r>
            <a:r>
              <a:rPr lang="en-GB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Hermelin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 by Mini Grey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r>
              <a:rPr lang="en-GB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Setting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description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Character description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32913" y="6770601"/>
            <a:ext cx="225251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r>
              <a:rPr lang="en-US" sz="900" b="1" u="sng" dirty="0"/>
              <a:t>The Viking and Anglo-Saxon struggle for Britain – raiders and invaders</a:t>
            </a:r>
            <a:endParaRPr lang="en-GB" sz="900" b="1" u="sng" dirty="0"/>
          </a:p>
          <a:p>
            <a:r>
              <a:rPr lang="en-US" sz="900" b="1" dirty="0">
                <a:cs typeface="Arial" panose="020B0604020202020204" pitchFamily="34" charset="0"/>
              </a:rPr>
              <a:t>Key Focus Knowledge </a:t>
            </a:r>
            <a:r>
              <a:rPr lang="en-US" sz="900" dirty="0">
                <a:cs typeface="Arial" panose="020B0604020202020204" pitchFamily="34" charset="0"/>
              </a:rPr>
              <a:t>- How the Vikings eventually defeated the Anglo Saxons </a:t>
            </a:r>
            <a:endParaRPr lang="en-US" sz="900" dirty="0" smtClean="0">
              <a:cs typeface="Arial" panose="020B0604020202020204" pitchFamily="34" charset="0"/>
            </a:endParaRPr>
          </a:p>
          <a:p>
            <a:r>
              <a:rPr lang="en-US" sz="900" b="1" dirty="0">
                <a:cs typeface="Arial" panose="020B0604020202020204" pitchFamily="34" charset="0"/>
              </a:rPr>
              <a:t>Key Focus Historical Enquiry </a:t>
            </a:r>
            <a:r>
              <a:rPr lang="en-US" sz="900" dirty="0">
                <a:cs typeface="Arial" panose="020B0604020202020204" pitchFamily="34" charset="0"/>
              </a:rPr>
              <a:t>– Why do we think of the Vikings as ferocious </a:t>
            </a:r>
            <a:r>
              <a:rPr lang="en-US" sz="900" smtClean="0">
                <a:cs typeface="Arial" panose="020B0604020202020204" pitchFamily="34" charset="0"/>
              </a:rPr>
              <a:t>warriors?</a:t>
            </a:r>
            <a:endParaRPr lang="en-US" sz="900" b="1" u="sng" dirty="0">
              <a:cs typeface="Arial" panose="020B0604020202020204" pitchFamily="34" charset="0"/>
            </a:endParaRPr>
          </a:p>
          <a:p>
            <a:r>
              <a:rPr lang="en-US" sz="900" b="1" u="sng" dirty="0">
                <a:cs typeface="Arial" panose="020B0604020202020204" pitchFamily="34" charset="0"/>
              </a:rPr>
              <a:t>Oceans – all the water in the </a:t>
            </a:r>
            <a:r>
              <a:rPr lang="en-US" sz="900" b="1" u="sng" dirty="0" smtClean="0">
                <a:cs typeface="Arial" panose="020B0604020202020204" pitchFamily="34" charset="0"/>
              </a:rPr>
              <a:t>world</a:t>
            </a:r>
          </a:p>
          <a:p>
            <a:r>
              <a:rPr lang="en-US" sz="900" b="1" dirty="0">
                <a:cs typeface="Arial" panose="020B0604020202020204" pitchFamily="34" charset="0"/>
              </a:rPr>
              <a:t>Key Geographical Knowledge</a:t>
            </a:r>
          </a:p>
          <a:p>
            <a:r>
              <a:rPr lang="en-US" sz="900" dirty="0">
                <a:cs typeface="Arial" panose="020B0604020202020204" pitchFamily="34" charset="0"/>
              </a:rPr>
              <a:t>The location of the seas and oceans and understand their importance to human </a:t>
            </a:r>
            <a:r>
              <a:rPr lang="en-US" sz="900" dirty="0" smtClean="0">
                <a:cs typeface="Arial" panose="020B0604020202020204" pitchFamily="34" charset="0"/>
              </a:rPr>
              <a:t>development</a:t>
            </a:r>
            <a:endParaRPr lang="en-US" sz="900" dirty="0">
              <a:cs typeface="Arial" panose="020B0604020202020204" pitchFamily="34" charset="0"/>
            </a:endParaRPr>
          </a:p>
          <a:p>
            <a:r>
              <a:rPr lang="en-US" sz="900" b="1" dirty="0">
                <a:cs typeface="Arial" panose="020B0604020202020204" pitchFamily="34" charset="0"/>
              </a:rPr>
              <a:t>Key Geographical Enquiry</a:t>
            </a:r>
          </a:p>
          <a:p>
            <a:r>
              <a:rPr lang="en-US" sz="900" dirty="0">
                <a:cs typeface="Arial" panose="020B0604020202020204" pitchFamily="34" charset="0"/>
              </a:rPr>
              <a:t>How can we reduce plastic pollution – research into sources of pollution including investigating their own family waste</a:t>
            </a:r>
          </a:p>
          <a:p>
            <a:endParaRPr lang="en-GB" sz="900" dirty="0" smtClean="0"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03976" y="4581248"/>
            <a:ext cx="231433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US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Earth and Space</a:t>
            </a:r>
          </a:p>
          <a:p>
            <a:pPr marL="171450" indent="-171450">
              <a:buFontTx/>
              <a:buChar char="-"/>
            </a:pP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movement of the Earth, and other planets. 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Focusing on the movement of the Earth, and how this explains day and night. 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We will also be describing the sun, moon and Earth and their approximately spherical bodies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Life cycles and reproduction</a:t>
            </a:r>
          </a:p>
          <a:p>
            <a:pPr marL="171450" indent="-171450">
              <a:buFontTx/>
              <a:buChar char="-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Describing the life cycles of a variety of plants and animals </a:t>
            </a:r>
          </a:p>
          <a:p>
            <a:pPr marL="171450" indent="-171450">
              <a:buFontTx/>
              <a:buChar char="-"/>
            </a:pP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To understand how different organisms reproduce </a:t>
            </a:r>
            <a:endParaRPr lang="en-US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0010" y="6702063"/>
            <a:ext cx="2027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Seascapes 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different moods of the sea through colour and texture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875372" y="6835062"/>
            <a:ext cx="1776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 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Ball games/ team games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Basketball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 (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5O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45885" y="8253927"/>
            <a:ext cx="19448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endParaRPr lang="en-GB" sz="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variables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(things that can change) to make games including a score and a timer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Databases –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Flat-file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databases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Create database structure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Order data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Manipulate database to answer questions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40214" y="2476945"/>
            <a:ext cx="26798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Consolidating Mastery and use of Number Talk.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Whole numbers: multiplication and division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 - Multiplying &amp; dividing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Graphs</a:t>
            </a:r>
          </a:p>
          <a:p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(Children will also be challenged on each topic with Multi-step and word problems)</a:t>
            </a:r>
            <a:endParaRPr lang="en-GB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6" y="94911"/>
            <a:ext cx="1487245" cy="1517598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316024" y="9169397"/>
            <a:ext cx="2762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Recorder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Singing practice (Whole School)  </a:t>
            </a:r>
            <a:r>
              <a:rPr lang="en-GB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8618" y="4818672"/>
            <a:ext cx="3745337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Mission: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mission of inspirational leaders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Dioceses continue the work and mission of Jesus including ecumenism  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Memorial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sacrifice: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How memories are kept alive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The Eucharist keeps the memory of Jesus’ sacrifice alive and present in a special way 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Sacrifice: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Giving or refusing to give; appreciating the cost of giving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Lent, a time of giving in preparation for the celebration of the sacrifice of Jesus  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Sikhism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1246</TotalTime>
  <Words>441</Words>
  <Application>Microsoft Office PowerPoint</Application>
  <PresentationFormat>A4 Paper (210x297 mm)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Sophie Charles</cp:lastModifiedBy>
  <cp:revision>76</cp:revision>
  <cp:lastPrinted>2021-09-28T13:13:26Z</cp:lastPrinted>
  <dcterms:created xsi:type="dcterms:W3CDTF">2021-02-11T12:28:53Z</dcterms:created>
  <dcterms:modified xsi:type="dcterms:W3CDTF">2024-12-19T10:02:20Z</dcterms:modified>
</cp:coreProperties>
</file>