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038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93692" y="4467613"/>
            <a:ext cx="3978406" cy="22290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1059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36597" y="6770601"/>
            <a:ext cx="2409995" cy="2364011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94878" y="4541521"/>
            <a:ext cx="39095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900" dirty="0"/>
          </a:p>
        </p:txBody>
      </p:sp>
      <p:sp>
        <p:nvSpPr>
          <p:cNvPr id="41" name="Rounded Rectangle 40"/>
          <p:cNvSpPr/>
          <p:nvPr/>
        </p:nvSpPr>
        <p:spPr>
          <a:xfrm>
            <a:off x="100662" y="7685007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61195" y="7703254"/>
            <a:ext cx="2175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in a Wider World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Protecting the environment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Compassion towards others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media and their impacts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4021" y="6752367"/>
            <a:ext cx="2147714" cy="902874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159" y="87789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1844" y="343663"/>
            <a:ext cx="40543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435728"/>
            <a:ext cx="4344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Cogheart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 Adventure -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iction Book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Errand - Creative Story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Promise - Narrative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Herts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for Learning character description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Descriptive writing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 description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 description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2913" y="6770601"/>
            <a:ext cx="22525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b="1" u="sng" dirty="0"/>
              <a:t>The Viking and Anglo-Saxon struggle for Britain – raiders and invaders</a:t>
            </a:r>
            <a:endParaRPr lang="en-GB" sz="900" b="1" u="sng" dirty="0"/>
          </a:p>
          <a:p>
            <a:r>
              <a:rPr lang="en-US" sz="900" b="1" dirty="0">
                <a:cs typeface="Arial" panose="020B0604020202020204" pitchFamily="34" charset="0"/>
              </a:rPr>
              <a:t>Key Focus Knowledge </a:t>
            </a:r>
            <a:r>
              <a:rPr lang="en-US" sz="900" dirty="0">
                <a:cs typeface="Arial" panose="020B0604020202020204" pitchFamily="34" charset="0"/>
              </a:rPr>
              <a:t>- How the Vikings eventually defeated the Anglo Saxons </a:t>
            </a:r>
            <a:endParaRPr lang="en-US" sz="900" dirty="0" smtClean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Focus Historical Enquiry </a:t>
            </a:r>
            <a:r>
              <a:rPr lang="en-US" sz="900" dirty="0">
                <a:cs typeface="Arial" panose="020B0604020202020204" pitchFamily="34" charset="0"/>
              </a:rPr>
              <a:t>– Why do we think of the Vikings as ferocious </a:t>
            </a:r>
            <a:r>
              <a:rPr lang="en-US" sz="900" smtClean="0">
                <a:cs typeface="Arial" panose="020B0604020202020204" pitchFamily="34" charset="0"/>
              </a:rPr>
              <a:t>warriors?</a:t>
            </a:r>
            <a:endParaRPr lang="en-US" sz="900" b="1" u="sng" dirty="0">
              <a:cs typeface="Arial" panose="020B0604020202020204" pitchFamily="34" charset="0"/>
            </a:endParaRPr>
          </a:p>
          <a:p>
            <a:r>
              <a:rPr lang="en-US" sz="900" b="1" u="sng" dirty="0">
                <a:cs typeface="Arial" panose="020B0604020202020204" pitchFamily="34" charset="0"/>
              </a:rPr>
              <a:t>Oceans – all the water in the </a:t>
            </a:r>
            <a:r>
              <a:rPr lang="en-US" sz="900" b="1" u="sng" dirty="0" smtClean="0">
                <a:cs typeface="Arial" panose="020B0604020202020204" pitchFamily="34" charset="0"/>
              </a:rPr>
              <a:t>world</a:t>
            </a:r>
          </a:p>
          <a:p>
            <a:r>
              <a:rPr lang="en-US" sz="900" b="1" dirty="0">
                <a:cs typeface="Arial" panose="020B0604020202020204" pitchFamily="34" charset="0"/>
              </a:rPr>
              <a:t>Key Geographical Knowledge</a:t>
            </a:r>
          </a:p>
          <a:p>
            <a:r>
              <a:rPr lang="en-US" sz="900" dirty="0">
                <a:cs typeface="Arial" panose="020B0604020202020204" pitchFamily="34" charset="0"/>
              </a:rPr>
              <a:t>The location of the seas and oceans and understand their importance to human </a:t>
            </a:r>
            <a:r>
              <a:rPr lang="en-US" sz="900" dirty="0" smtClean="0">
                <a:cs typeface="Arial" panose="020B0604020202020204" pitchFamily="34" charset="0"/>
              </a:rPr>
              <a:t>development</a:t>
            </a:r>
            <a:endParaRPr lang="en-US" sz="900" dirty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Geographical Enquiry</a:t>
            </a:r>
          </a:p>
          <a:p>
            <a:r>
              <a:rPr lang="en-US" sz="900" dirty="0">
                <a:cs typeface="Arial" panose="020B0604020202020204" pitchFamily="34" charset="0"/>
              </a:rPr>
              <a:t>How can we reduce plastic pollution – research into sources of pollution including investigating their own family waste</a:t>
            </a:r>
          </a:p>
          <a:p>
            <a:endParaRPr lang="en-GB" sz="900" dirty="0" smtClean="0"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03976" y="4581248"/>
            <a:ext cx="23143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Earth and Space</a:t>
            </a:r>
          </a:p>
          <a:p>
            <a:pPr marL="171450" indent="-171450">
              <a:buFontTx/>
              <a:buChar char="-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movement of the Earth, and other planets.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Focusing on the movement of the Earth, and how this explains day and night.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also be describing the sun, moon and Earth and their approximately spherical bodies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Forces</a:t>
            </a:r>
          </a:p>
          <a:p>
            <a:pPr marL="171450" indent="-171450">
              <a:buFontTx/>
              <a:buChar char="-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effects of forces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different types of forces. For example: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ravity and friction. We will also explore what may impact a force.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010" y="6702063"/>
            <a:ext cx="2027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Seascapes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different moods of the sea through colour and texture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75372" y="6835062"/>
            <a:ext cx="177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Ball games/ team 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(5SO)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45885" y="8253927"/>
            <a:ext cx="194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(things that can change) to make games including a score and a 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 –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Flat-file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database 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Order 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Manipulate database to answer questions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0214" y="2476945"/>
            <a:ext cx="26798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Talk.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Whole numbers: multiplication and division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 - Multiplying &amp; dividing</a:t>
            </a: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Graphs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(Children will also be challenged on each topic with Multi-step and word problems)</a:t>
            </a: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6" y="94911"/>
            <a:ext cx="1487245" cy="151759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16024" y="9169397"/>
            <a:ext cx="2762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Recorder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practice (Whole School) 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618" y="4818672"/>
            <a:ext cx="374533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Mission: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mission of inspirational leaders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Dioceses continue the work and mission of Jesus including ecumenism  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Memorial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memories are kept alive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Eucharist keeps the memory of Jesus’ sacrifice alive and present in a special way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Giving or refusing to give; appreciating the cost of giving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Lent, a time of giving in preparation for the celebration of the sacrifice of Jesus 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Sikhism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1238</TotalTime>
  <Words>443</Words>
  <Application>Microsoft Office PowerPoint</Application>
  <PresentationFormat>A4 Paper (210x297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Ella Ostrowski</cp:lastModifiedBy>
  <cp:revision>73</cp:revision>
  <cp:lastPrinted>2021-09-28T13:13:26Z</cp:lastPrinted>
  <dcterms:created xsi:type="dcterms:W3CDTF">2021-02-11T12:28:53Z</dcterms:created>
  <dcterms:modified xsi:type="dcterms:W3CDTF">2024-02-22T16:14:15Z</dcterms:modified>
</cp:coreProperties>
</file>