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26/04/2023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451336"/>
            <a:ext cx="3978406" cy="2389859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998" y="2880585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7"/>
            <a:ext cx="2920080" cy="152628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50453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289505" y="6899681"/>
            <a:ext cx="2308548" cy="2205454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01835" y="4550154"/>
            <a:ext cx="3909507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Transformation: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Transforming energy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Pentecost, the celebration of the Spirit’s transforming power  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Freedom and Responsibility: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Freedom involves responsibility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God’s rules for living freely and responsibly  the Commandments  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Stewardship: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Caring for the earth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The Church is called to stewardship of Creation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end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of all topics,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know and understand how to celebrate what they have learnt and link this with previous learning.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28200" y="7724301"/>
            <a:ext cx="2132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6" y="6937519"/>
            <a:ext cx="2104241" cy="72871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22" y="166311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1844" y="343663"/>
            <a:ext cx="40543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5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2022-2023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357256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Literacy/ Guided Reading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Promise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Tales of Outer Suburbia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Listeners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Letters from the Lighthouse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writing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 – Adventure, historical fiction, dialogue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Nonfiction - No chronological report &amp;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recount (Cross curricular writing)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0391" y="6990872"/>
            <a:ext cx="2255642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Great Britain – the four countries of the UK, where people live and why, communication, land use, industry, natural resources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the distribution of population and the reasons for it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Locally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devised study unit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Slough Railway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Station Why is the railway so important to Slough?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Impact 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Isamard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K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Brunel had on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Slough. </a:t>
            </a:r>
            <a:r>
              <a:rPr 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Analysing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sources to learn how life has changed in Slough due to the advent of the GWR.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56353" y="4569320"/>
            <a:ext cx="23637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Properties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and changes of materials 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Evidence and testing to determine the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use of everyday materials.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Dissolving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mixing and changes of state and reversible changes.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changes result in new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materials, including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changes by burning or acid on bicarbonate of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soda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Working Scientifically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   Recording data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Reporting and presenting findings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Using test results to make predictions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894" y="6855724"/>
            <a:ext cx="2210646" cy="3485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050" dirty="0" smtClean="0"/>
              <a:t>A study of Peter Blake, focusing on</a:t>
            </a:r>
            <a:endParaRPr lang="en-GB" sz="1050" dirty="0"/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collage and design.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Using recyclable materials to create collage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health and Mental wellbeing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•Healthy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sleep habits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•Sun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•Medicines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vaccinations and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allergies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Growing and changing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•Personal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identity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Recognising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individuality and different qualities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•Mental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wellbeing</a:t>
            </a:r>
          </a:p>
          <a:p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Keeping safe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•Keeping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safe in different situations, including responding in emergencies and first aid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00437" y="6899681"/>
            <a:ext cx="20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Rounders</a:t>
            </a:r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Fielding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Bowling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Catching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Teamwork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Multisports</a:t>
            </a: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Creativity, diversifying challenges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, problem solving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57917" y="8323711"/>
            <a:ext cx="1944856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Digital Media -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and editing video</a:t>
            </a:r>
          </a:p>
          <a:p>
            <a:r>
              <a:rPr lang="en-US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Title,intro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, outro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Consent and GDPR</a:t>
            </a:r>
          </a:p>
          <a:p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Selection in real physical systems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Switch, input, output, decision tree</a:t>
            </a:r>
          </a:p>
          <a:p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35601" y="2367903"/>
            <a:ext cx="296480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Focus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Fluency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Correct terminology, applying skills to a variety of multi-step problems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Geometry: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Direction and movement, positional language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Units of measure: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Length, time,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mass, degrees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Area and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perimeter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Using prior knowledge to find missing angles/ lengths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791" y="325378"/>
            <a:ext cx="1201155" cy="797468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3992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10392" y="9096837"/>
            <a:ext cx="20638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 </a:t>
            </a: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Composition and performance</a:t>
            </a:r>
          </a:p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Recorder</a:t>
            </a:r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Singing 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3880303" y="3961724"/>
            <a:ext cx="2839801" cy="49382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4015995" y="3888961"/>
            <a:ext cx="24326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Body parts and classroom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objects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Days of the week  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1762</TotalTime>
  <Words>468</Words>
  <Application>Microsoft Office PowerPoint</Application>
  <PresentationFormat>A4 Paper (210x297 mm)</PresentationFormat>
  <Paragraphs>95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Michael Smith</cp:lastModifiedBy>
  <cp:revision>54</cp:revision>
  <dcterms:created xsi:type="dcterms:W3CDTF">2021-02-11T12:28:53Z</dcterms:created>
  <dcterms:modified xsi:type="dcterms:W3CDTF">2023-04-27T08:48:06Z</dcterms:modified>
</cp:coreProperties>
</file>