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998" y="2880585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52628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50453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289505" y="6899681"/>
            <a:ext cx="2308548" cy="2205454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Transforming energy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the celebration of the Spirit’s transforming power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Freedom and Responsibility: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Freedom involves responsibility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rules for living freely and responsibly  the Commandments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Stewardship: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Caring for the earth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Church is called to stewardship of Creation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of all topics,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know and understand how to celebrate what they have learnt and link this with previous learning.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937519"/>
            <a:ext cx="2104241" cy="72871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2" y="166311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3" y="343663"/>
            <a:ext cx="3029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57256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Literacy/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Class Reading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Tales of Outer Suburbia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Listeners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Letters from the Lighthouse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Adventure, historical fiction, dialogue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 - No chronological report &amp; recount (Cross curricular writing)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90872"/>
            <a:ext cx="225564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Great Britain – the four countries of the UK, where people live and why, communication, land use, industry, natural resources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distribution of population and the reasons for it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Locally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devised study unit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 Railway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Station Why is the railway so important to Slough?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Isamard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Brunel had on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sources to learn how life has changed in Slough due to the advent of the GWR.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changes of materials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and testing to determine the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use of everyday materials.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Dissolving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mixing and changes of state and reversible changes.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result in new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materials, including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by burning or acid on bicarbonate 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soda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Working Scientifically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   Recording data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and presenting findings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test results to make predictions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94" y="6855724"/>
            <a:ext cx="221064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50" dirty="0" smtClean="0"/>
              <a:t>A study of Peter Blake, focusing on</a:t>
            </a:r>
            <a:endParaRPr lang="en-GB" sz="1050" dirty="0"/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collage and design.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recyclable materials to create collage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•Healthy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sleep habits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•Sun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•Medicines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vaccinations 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allergies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•Personal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Recognising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individuality and different qualities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•Mental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•Keeping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 in different situations, including responding in emergencies and first aid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00437" y="6899681"/>
            <a:ext cx="20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Rounders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Fielding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Bowling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Teamwork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Multisports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Creativity, diversifying challenges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problem solving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 -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and editing video</a:t>
            </a:r>
          </a:p>
          <a:p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Title,intro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outro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 and GDPR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in real physical systems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Switch, input, output, decision tree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5601" y="2367903"/>
            <a:ext cx="296480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Fluency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 terminology, applying skills to a variety of multi-step problems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and movement, positional language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Units of measure: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Length, time, mass, degrees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and perimeter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prior knowledge to find missing angles/ lengths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791" y="325378"/>
            <a:ext cx="1201155" cy="797468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3992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10392" y="9096837"/>
            <a:ext cx="2063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and performance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880303" y="3961724"/>
            <a:ext cx="2839801" cy="49382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15995" y="3888961"/>
            <a:ext cx="2432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</TotalTime>
  <Words>470</Words>
  <Application>Microsoft Office PowerPoint</Application>
  <PresentationFormat>A4 Paper (210x297 mm)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Sophie Charles</cp:lastModifiedBy>
  <cp:revision>55</cp:revision>
  <dcterms:created xsi:type="dcterms:W3CDTF">2021-02-11T12:28:53Z</dcterms:created>
  <dcterms:modified xsi:type="dcterms:W3CDTF">2024-03-26T14:13:06Z</dcterms:modified>
</cp:coreProperties>
</file>