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BC1282-C657-D1F5-054B-7588B3D96F5D}" v="302" dt="2026-09-02T15:29:23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50" d="100"/>
          <a:sy n="150" d="100"/>
        </p:scale>
        <p:origin x="-1836" y="-46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Harper" userId="d13a10d9-c6a7-40f8-af30-884a771290a4" providerId="ADAL" clId="{4CAF7A93-C4AD-4443-AD94-38354B66B421}"/>
    <pc:docChg chg="modSld">
      <pc:chgData name="Emma Harper" userId="d13a10d9-c6a7-40f8-af30-884a771290a4" providerId="ADAL" clId="{4CAF7A93-C4AD-4443-AD94-38354B66B421}" dt="2026-09-03T06:48:14.663" v="57" actId="1035"/>
      <pc:docMkLst>
        <pc:docMk/>
      </pc:docMkLst>
      <pc:sldChg chg="modSp mod">
        <pc:chgData name="Emma Harper" userId="d13a10d9-c6a7-40f8-af30-884a771290a4" providerId="ADAL" clId="{4CAF7A93-C4AD-4443-AD94-38354B66B421}" dt="2026-09-03T06:48:14.663" v="57" actId="1035"/>
        <pc:sldMkLst>
          <pc:docMk/>
          <pc:sldMk cId="3040970418" sldId="257"/>
        </pc:sldMkLst>
        <pc:spChg chg="mod">
          <ac:chgData name="Emma Harper" userId="d13a10d9-c6a7-40f8-af30-884a771290a4" providerId="ADAL" clId="{4CAF7A93-C4AD-4443-AD94-38354B66B421}" dt="2026-09-03T06:47:45.617" v="13" actId="14100"/>
          <ac:spMkLst>
            <pc:docMk/>
            <pc:sldMk cId="3040970418" sldId="257"/>
            <ac:spMk id="16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7:51.490" v="23" actId="1037"/>
          <ac:spMkLst>
            <pc:docMk/>
            <pc:sldMk cId="3040970418" sldId="257"/>
            <ac:spMk id="21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7:34.732" v="5" actId="14100"/>
          <ac:spMkLst>
            <pc:docMk/>
            <pc:sldMk cId="3040970418" sldId="257"/>
            <ac:spMk id="27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8:05.390" v="44" actId="1037"/>
          <ac:spMkLst>
            <pc:docMk/>
            <pc:sldMk cId="3040970418" sldId="257"/>
            <ac:spMk id="28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8:01.845" v="39" actId="1037"/>
          <ac:spMkLst>
            <pc:docMk/>
            <pc:sldMk cId="3040970418" sldId="257"/>
            <ac:spMk id="30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7:57.349" v="31" actId="1037"/>
          <ac:spMkLst>
            <pc:docMk/>
            <pc:sldMk cId="3040970418" sldId="257"/>
            <ac:spMk id="32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7:41.830" v="12" actId="14100"/>
          <ac:spMkLst>
            <pc:docMk/>
            <pc:sldMk cId="3040970418" sldId="257"/>
            <ac:spMk id="38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8:14.663" v="57" actId="1035"/>
          <ac:spMkLst>
            <pc:docMk/>
            <pc:sldMk cId="3040970418" sldId="257"/>
            <ac:spMk id="42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7:47.350" v="14" actId="1076"/>
          <ac:spMkLst>
            <pc:docMk/>
            <pc:sldMk cId="3040970418" sldId="257"/>
            <ac:spMk id="43" creationId="{00000000-0000-0000-0000-000000000000}"/>
          </ac:spMkLst>
        </pc:spChg>
        <pc:spChg chg="mod">
          <ac:chgData name="Emma Harper" userId="d13a10d9-c6a7-40f8-af30-884a771290a4" providerId="ADAL" clId="{4CAF7A93-C4AD-4443-AD94-38354B66B421}" dt="2026-09-03T06:48:11.510" v="50" actId="1035"/>
          <ac:spMkLst>
            <pc:docMk/>
            <pc:sldMk cId="3040970418" sldId="257"/>
            <ac:spMk id="49" creationId="{00000000-0000-0000-0000-000000000000}"/>
          </ac:spMkLst>
        </pc:spChg>
      </pc:sldChg>
    </pc:docChg>
  </pc:docChgLst>
  <pc:docChgLst>
    <pc:chgData name="Ms Preece" userId="44eac5f1-d25a-4886-9722-096db4868d8c" providerId="ADAL" clId="{5681B940-47A5-4858-B229-5C715419F9FD}"/>
    <pc:docChg chg="undo custSel modSld">
      <pc:chgData name="Ms Preece" userId="44eac5f1-d25a-4886-9722-096db4868d8c" providerId="ADAL" clId="{5681B940-47A5-4858-B229-5C715419F9FD}" dt="2026-09-03T07:28:39.239" v="77" actId="20577"/>
      <pc:docMkLst>
        <pc:docMk/>
      </pc:docMkLst>
      <pc:sldChg chg="modSp mod">
        <pc:chgData name="Ms Preece" userId="44eac5f1-d25a-4886-9722-096db4868d8c" providerId="ADAL" clId="{5681B940-47A5-4858-B229-5C715419F9FD}" dt="2026-09-03T07:28:39.239" v="77" actId="20577"/>
        <pc:sldMkLst>
          <pc:docMk/>
          <pc:sldMk cId="3040970418" sldId="257"/>
        </pc:sldMkLst>
        <pc:spChg chg="mod">
          <ac:chgData name="Ms Preece" userId="44eac5f1-d25a-4886-9722-096db4868d8c" providerId="ADAL" clId="{5681B940-47A5-4858-B229-5C715419F9FD}" dt="2026-09-03T07:28:39.239" v="77" actId="20577"/>
          <ac:spMkLst>
            <pc:docMk/>
            <pc:sldMk cId="3040970418" sldId="257"/>
            <ac:spMk id="3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74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66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57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42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09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14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21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19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61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90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543EC-9ED2-4432-9FC8-8FE0C49EF06C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F4586-5783-4AF0-ACEF-9728F445FD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72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cross png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89" y="4550154"/>
            <a:ext cx="661606" cy="918173"/>
          </a:xfrm>
          <a:prstGeom prst="rect">
            <a:avLst/>
          </a:prstGeom>
          <a:noFill/>
          <a:effectLst>
            <a:outerShdw blurRad="177800" dist="50800" dir="5400000" algn="ctr" rotWithShape="0">
              <a:schemeClr val="tx2">
                <a:lumMod val="20000"/>
                <a:lumOff val="80000"/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193692" y="4467612"/>
            <a:ext cx="3978406" cy="2389859"/>
          </a:xfrm>
          <a:prstGeom prst="roundRect">
            <a:avLst/>
          </a:prstGeom>
          <a:solidFill>
            <a:schemeClr val="bg1">
              <a:alpha val="5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727" y="9124840"/>
            <a:ext cx="742429" cy="62424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55" y="8250245"/>
            <a:ext cx="854467" cy="82028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85" y="6971399"/>
            <a:ext cx="1387871" cy="7219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36" y="3378772"/>
            <a:ext cx="1241546" cy="99381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92008" y="2327295"/>
            <a:ext cx="3839912" cy="1967657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55" y="3430713"/>
            <a:ext cx="977886" cy="97788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167853" y="2457699"/>
            <a:ext cx="2403296" cy="1833801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727" y="4859159"/>
            <a:ext cx="876848" cy="876848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4164914" y="4459068"/>
            <a:ext cx="2353269" cy="1685761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2" name="Picture 8" descr="Image result for football transparen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397" y="7169039"/>
            <a:ext cx="907819" cy="90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800" y="8114600"/>
            <a:ext cx="1829416" cy="1075496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4632536" y="6378825"/>
            <a:ext cx="1960246" cy="1882050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ounded Rectangle 42"/>
          <p:cNvSpPr/>
          <p:nvPr/>
        </p:nvSpPr>
        <p:spPr>
          <a:xfrm>
            <a:off x="2170643" y="6965826"/>
            <a:ext cx="2393437" cy="2102864"/>
          </a:xfrm>
          <a:prstGeom prst="roundRect">
            <a:avLst/>
          </a:prstGeom>
          <a:solidFill>
            <a:schemeClr val="bg1">
              <a:alpha val="6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71150" y="4465321"/>
            <a:ext cx="3744846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</a:p>
          <a:p>
            <a:r>
              <a:rPr lang="en-GB" sz="1000" b="1" u="sng" dirty="0">
                <a:latin typeface="Arial"/>
                <a:cs typeface="Arial"/>
              </a:rPr>
              <a:t>Creation and covenant</a:t>
            </a:r>
          </a:p>
          <a:p>
            <a:r>
              <a:rPr lang="en-GB" sz="1000" dirty="0">
                <a:latin typeface="Arial"/>
                <a:cs typeface="Arial"/>
              </a:rPr>
              <a:t>The Story of Moses</a:t>
            </a:r>
            <a:endParaRPr lang="en-GB" sz="1000" dirty="0">
              <a:ea typeface="Calibri"/>
              <a:cs typeface="Calibri"/>
            </a:endParaRPr>
          </a:p>
          <a:p>
            <a:r>
              <a:rPr lang="en-GB" sz="1000" dirty="0">
                <a:latin typeface="Arial"/>
                <a:cs typeface="Arial"/>
              </a:rPr>
              <a:t>What is a covenant?</a:t>
            </a:r>
          </a:p>
          <a:p>
            <a:r>
              <a:rPr lang="en-GB" sz="1000" dirty="0">
                <a:latin typeface="Arial"/>
                <a:cs typeface="Arial"/>
              </a:rPr>
              <a:t>The covenants between Moses, Noah, Abraham and David</a:t>
            </a:r>
          </a:p>
          <a:p>
            <a:r>
              <a:rPr lang="en-GB" sz="1000" dirty="0">
                <a:latin typeface="Arial"/>
                <a:ea typeface="Calibri" panose="020F0502020204030204"/>
                <a:cs typeface="Arial"/>
              </a:rPr>
              <a:t>The Ten Commandments</a:t>
            </a:r>
            <a:br>
              <a:rPr lang="en-GB" sz="1000" dirty="0">
                <a:latin typeface="Arial"/>
                <a:ea typeface="Calibri" panose="020F0502020204030204"/>
                <a:cs typeface="Arial"/>
              </a:rPr>
            </a:br>
            <a:r>
              <a:rPr lang="en-GB" sz="1000" dirty="0">
                <a:latin typeface="Arial"/>
                <a:ea typeface="Calibri" panose="020F0502020204030204"/>
                <a:cs typeface="Arial"/>
              </a:rPr>
              <a:t>The most important commandments – To love one another and to love God.</a:t>
            </a:r>
          </a:p>
          <a:p>
            <a:r>
              <a:rPr lang="en-GB" sz="1000" dirty="0">
                <a:latin typeface="Arial"/>
                <a:ea typeface="Calibri" panose="020F0502020204030204"/>
                <a:cs typeface="Arial"/>
              </a:rPr>
              <a:t>Sin and its impact on our relationship with God</a:t>
            </a:r>
            <a:endParaRPr lang="en-GB" sz="1000" b="1" dirty="0">
              <a:latin typeface="Arial"/>
              <a:ea typeface="Calibri" panose="020F0502020204030204"/>
              <a:cs typeface="Arial"/>
            </a:endParaRPr>
          </a:p>
          <a:p>
            <a:r>
              <a:rPr lang="en-GB" sz="1000" b="1" u="sng" dirty="0">
                <a:latin typeface="Arial"/>
                <a:ea typeface="Calibri" panose="020F0502020204030204"/>
                <a:cs typeface="Arial"/>
              </a:rPr>
              <a:t>Prophecy and Promise</a:t>
            </a:r>
          </a:p>
          <a:p>
            <a:r>
              <a:rPr lang="en-GB" sz="1000" dirty="0">
                <a:latin typeface="Arial"/>
                <a:ea typeface="Calibri" panose="020F0502020204030204"/>
                <a:cs typeface="Arial"/>
              </a:rPr>
              <a:t>Scripture telling of the life and importance of David</a:t>
            </a:r>
          </a:p>
          <a:p>
            <a:r>
              <a:rPr lang="en-GB" sz="1000" dirty="0">
                <a:latin typeface="Arial"/>
                <a:ea typeface="Calibri" panose="020F0502020204030204"/>
                <a:cs typeface="Arial"/>
              </a:rPr>
              <a:t>Great kings who were anointed and chosen in the Old testament</a:t>
            </a:r>
          </a:p>
          <a:p>
            <a:r>
              <a:rPr lang="en-GB" sz="1000" dirty="0">
                <a:latin typeface="Arial"/>
                <a:ea typeface="Calibri" panose="020F0502020204030204"/>
                <a:cs typeface="Arial"/>
              </a:rPr>
              <a:t>David was called to be a servant king.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0662" y="7685007"/>
            <a:ext cx="2125548" cy="2108403"/>
          </a:xfrm>
          <a:prstGeom prst="roundRect">
            <a:avLst/>
          </a:prstGeom>
          <a:solidFill>
            <a:schemeClr val="bg1">
              <a:alpha val="73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161196" y="7703254"/>
            <a:ext cx="213234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PSHE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Physical and Mental wellbeing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Families and Friendships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Managing friendships and peer influence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Safe relationships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Physical contact and feeling safe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Respecting ourselves and others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Responding respectfully to a wide range of people</a:t>
            </a:r>
          </a:p>
          <a:p>
            <a:pPr lvl="0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Recognising prejudice and discrimination</a:t>
            </a:r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54021" y="6926529"/>
            <a:ext cx="1759982" cy="728712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848808" y="1188152"/>
            <a:ext cx="3295650" cy="91513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435" y="19383"/>
            <a:ext cx="1246239" cy="12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14003" y="343663"/>
            <a:ext cx="30299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Curriculum Overview Year 5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Bahnschrift SemiBold Condensed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2400" b="1" dirty="0">
                <a:solidFill>
                  <a:srgbClr val="002060"/>
                </a:solidFill>
                <a:latin typeface="Bahnschrift SemiBold Condensed"/>
                <a:ea typeface="Times New Roman" panose="02020603050405020304" pitchFamily="18" charset="0"/>
                <a:cs typeface="Arial"/>
              </a:rPr>
              <a:t>Advent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ahnschrift SemiBold Condensed"/>
                <a:ea typeface="Times New Roman" panose="02020603050405020304" pitchFamily="18" charset="0"/>
                <a:cs typeface="Arial"/>
              </a:rPr>
              <a:t> Term </a:t>
            </a:r>
            <a:r>
              <a:rPr lang="en-GB" altLang="en-US" sz="2400" b="1" dirty="0">
                <a:solidFill>
                  <a:srgbClr val="002060"/>
                </a:solidFill>
                <a:latin typeface="Bahnschrift SemiBold Condensed"/>
                <a:ea typeface="Times New Roman" panose="02020603050405020304" pitchFamily="18" charset="0"/>
                <a:cs typeface="Arial"/>
              </a:rPr>
              <a:t>2026</a:t>
            </a:r>
            <a:endParaRPr lang="en-GB" altLang="en-US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Bahnschrift SemiBold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2915" y="1272291"/>
            <a:ext cx="3295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Please find below information about what your child will be learning this term.</a:t>
            </a:r>
          </a:p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If you would like more information speak to your child’s teacher.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613" y="2425081"/>
            <a:ext cx="3573334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Literacy Key Texts to Study:</a:t>
            </a:r>
          </a:p>
          <a:p>
            <a:r>
              <a:rPr lang="en-GB" sz="900" dirty="0">
                <a:latin typeface="Arial"/>
                <a:cs typeface="Arial"/>
              </a:rPr>
              <a:t>Cloud Tea Monkeys – Mal Peet and Elspeth Graham – Fiction</a:t>
            </a:r>
          </a:p>
          <a:p>
            <a:r>
              <a:rPr lang="en-GB" sz="900" dirty="0">
                <a:latin typeface="Arial"/>
                <a:cs typeface="Arial"/>
              </a:rPr>
              <a:t>Stone Bone Girl – Laurence Anholt – Fiction</a:t>
            </a:r>
          </a:p>
          <a:p>
            <a:r>
              <a:rPr lang="en-GB" sz="900" dirty="0">
                <a:latin typeface="Arial"/>
                <a:cs typeface="Arial"/>
              </a:rPr>
              <a:t>The Promise – </a:t>
            </a:r>
            <a:r>
              <a:rPr lang="en-GB" sz="900" dirty="0" err="1">
                <a:latin typeface="Arial"/>
                <a:cs typeface="Arial"/>
              </a:rPr>
              <a:t>Ficition</a:t>
            </a:r>
            <a:r>
              <a:rPr lang="en-GB" sz="900" dirty="0">
                <a:latin typeface="Arial"/>
                <a:cs typeface="Arial"/>
              </a:rPr>
              <a:t> </a:t>
            </a:r>
          </a:p>
          <a:p>
            <a:r>
              <a:rPr lang="en-GB" sz="900" dirty="0">
                <a:latin typeface="Arial"/>
                <a:cs typeface="Arial"/>
              </a:rPr>
              <a:t>Cinquain Poetry – WW1 – Poetry</a:t>
            </a:r>
          </a:p>
          <a:p>
            <a:r>
              <a:rPr lang="en-GB" sz="11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Guided Reading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Each week we will be reading a range of quality texts including: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Poems: free verse, couplet, word play, nonsense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Fiction: Picture books, adventure, ghost story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Non fiction: Non-chronological report</a:t>
            </a: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*Text titles can be obtained from the class teacher.</a:t>
            </a:r>
          </a:p>
          <a:p>
            <a:endParaRPr lang="en-GB" sz="9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51623" y="7018235"/>
            <a:ext cx="2345844" cy="22621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/>
                <a:cs typeface="Arial"/>
              </a:rPr>
              <a:t>History</a:t>
            </a:r>
          </a:p>
          <a:p>
            <a:r>
              <a:rPr lang="en-GB" sz="900" b="1" u="sng" dirty="0">
                <a:latin typeface="Arial" panose="020B0604020202020204" pitchFamily="34" charset="0"/>
                <a:cs typeface="Arial" panose="020B0604020202020204" pitchFamily="34" charset="0"/>
              </a:rPr>
              <a:t>Anglo Saxons Settlement of Britain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Key Focus Knowledge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– life in Anglo Saxon Britain including village life and the development of Christianity 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Key Focus Historical Enquiry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– why is most evidence at this time based on Anglo Saxon writing (the winner tells the story)</a:t>
            </a:r>
          </a:p>
          <a:p>
            <a:r>
              <a:rPr lang="en-GB" sz="1200" b="1" u="sng" dirty="0">
                <a:solidFill>
                  <a:srgbClr val="002060"/>
                </a:solidFill>
                <a:latin typeface="Arial"/>
                <a:cs typeface="Arial"/>
              </a:rPr>
              <a:t>Geography</a:t>
            </a:r>
            <a:endParaRPr lang="en-GB" dirty="0"/>
          </a:p>
          <a:p>
            <a:r>
              <a:rPr lang="en-GB" sz="900" dirty="0">
                <a:latin typeface="Arial"/>
                <a:ea typeface="+mn-lt"/>
                <a:cs typeface="Arial"/>
              </a:rPr>
              <a:t>Investigating tourism in mountain environments by learning about the climate and features of the Alps, with a focus on Innsbruck.</a:t>
            </a:r>
          </a:p>
          <a:p>
            <a:endParaRPr lang="en-GB" sz="900" dirty="0"/>
          </a:p>
          <a:p>
            <a:endParaRPr lang="en-GB" sz="9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3805" y="4453618"/>
            <a:ext cx="2174378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Mixtures and separation/Properties and changes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Dissolving, sieving, filtering and evaporation. 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Properties of materials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Reversible and irreversible changes </a:t>
            </a:r>
          </a:p>
          <a:p>
            <a:r>
              <a:rPr lang="en-US" sz="900" b="1" dirty="0">
                <a:latin typeface="Arial"/>
                <a:cs typeface="Arial"/>
              </a:rPr>
              <a:t>Materials </a:t>
            </a:r>
          </a:p>
          <a:p>
            <a:r>
              <a:rPr lang="en-US" sz="900" dirty="0">
                <a:solidFill>
                  <a:srgbClr val="000000"/>
                </a:solidFill>
                <a:latin typeface="Arial"/>
                <a:cs typeface="Arial"/>
              </a:rPr>
              <a:t>Properties and changes 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2047" y="6970256"/>
            <a:ext cx="1984163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Art/ Design</a:t>
            </a:r>
          </a:p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DT-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Bridges</a:t>
            </a:r>
          </a:p>
          <a:p>
            <a:r>
              <a:rPr lang="en-US" sz="1100" b="1" dirty="0">
                <a:latin typeface="Arial"/>
                <a:cs typeface="Arial"/>
              </a:rPr>
              <a:t>Art- </a:t>
            </a:r>
            <a:r>
              <a:rPr lang="en-US" sz="1100" dirty="0">
                <a:latin typeface="Arial"/>
                <a:cs typeface="Arial"/>
              </a:rPr>
              <a:t>Designing </a:t>
            </a:r>
            <a:r>
              <a:rPr lang="en-GB" sz="1100" dirty="0">
                <a:latin typeface="Arial"/>
                <a:cs typeface="Arial"/>
              </a:rPr>
              <a:t>Jewellery</a:t>
            </a:r>
            <a:r>
              <a:rPr lang="en-US" sz="1100" dirty="0">
                <a:latin typeface="Arial"/>
                <a:cs typeface="Arial"/>
              </a:rPr>
              <a:t> </a:t>
            </a:r>
            <a:endParaRPr lang="en-GB" sz="1100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61845" y="6470175"/>
            <a:ext cx="1776158" cy="16696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</a:p>
          <a:p>
            <a:r>
              <a:rPr lang="en-GB" sz="105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GetSet4PE </a:t>
            </a:r>
          </a:p>
          <a:p>
            <a:r>
              <a:rPr lang="en-GB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Tennis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developing forehand groundstroke, backhand groundstroke, volley</a:t>
            </a:r>
          </a:p>
          <a:p>
            <a:r>
              <a:rPr lang="en-GB" sz="1000" b="1" u="sng" dirty="0">
                <a:latin typeface="Arial"/>
                <a:cs typeface="Arial"/>
              </a:rPr>
              <a:t>Football</a:t>
            </a:r>
            <a:r>
              <a:rPr lang="en-GB" sz="1000" u="sng" dirty="0">
                <a:latin typeface="Arial"/>
                <a:cs typeface="Arial"/>
              </a:rPr>
              <a:t>– </a:t>
            </a:r>
            <a:r>
              <a:rPr lang="en-GB" sz="1000" dirty="0">
                <a:latin typeface="Arial"/>
                <a:cs typeface="Arial"/>
              </a:rPr>
              <a:t>developing </a:t>
            </a:r>
            <a:r>
              <a:rPr lang="en-US" sz="1000" dirty="0">
                <a:latin typeface="Arial"/>
                <a:cs typeface="Arial"/>
              </a:rPr>
              <a:t>agility, co-ordination, speed, dribbling, ball handling, endurance .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719414" y="8292156"/>
            <a:ext cx="1919667" cy="1489584"/>
          </a:xfrm>
          <a:prstGeom prst="roundRect">
            <a:avLst/>
          </a:prstGeom>
          <a:solidFill>
            <a:schemeClr val="bg1">
              <a:alpha val="72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4707446" y="8277991"/>
            <a:ext cx="194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Computing</a:t>
            </a:r>
          </a:p>
          <a:p>
            <a:r>
              <a:rPr lang="en-GB" sz="900" b="1" u="sng" dirty="0">
                <a:latin typeface="Arial" panose="020B0604020202020204" pitchFamily="34" charset="0"/>
                <a:cs typeface="Arial" panose="020B0604020202020204" pitchFamily="34" charset="0"/>
              </a:rPr>
              <a:t>Computer System and Networks</a:t>
            </a: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How search engines work</a:t>
            </a:r>
          </a:p>
          <a:p>
            <a:r>
              <a:rPr lang="en-GB" sz="900" b="1" u="sng" dirty="0">
                <a:latin typeface="Arial" panose="020B0604020202020204" pitchFamily="34" charset="0"/>
                <a:cs typeface="Arial" panose="020B0604020202020204" pitchFamily="34" charset="0"/>
              </a:rPr>
              <a:t>Creating Media</a:t>
            </a: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Programming with music</a:t>
            </a:r>
          </a:p>
          <a:p>
            <a:r>
              <a:rPr lang="en-GB" sz="9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eSafety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Online protection </a:t>
            </a:r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and communication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41841" y="2526655"/>
            <a:ext cx="25781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Developing fluency in maths: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Place value in numbers up to and beyond 1,000,000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Addition and subtraction of 4 digit numbers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Multiplication and division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Fractions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70" y="506995"/>
            <a:ext cx="1795683" cy="183233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529" y="1392218"/>
            <a:ext cx="1342002" cy="890979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2326637" y="9051183"/>
            <a:ext cx="2361446" cy="653963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2480675" y="9067821"/>
            <a:ext cx="2129814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 </a:t>
            </a:r>
          </a:p>
          <a:p>
            <a:r>
              <a:rPr lang="en-US" sz="900" dirty="0">
                <a:latin typeface="Arial"/>
                <a:cs typeface="Arial"/>
              </a:rPr>
              <a:t>Identifying the pitch and rhythm of written notes and experimenting with notating their compositions.</a:t>
            </a:r>
            <a:endParaRPr lang="en-GB" sz="9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97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7c5e1b-f9ba-44c3-a503-67c3f4189faa" xsi:nil="true"/>
    <lcf76f155ced4ddcb4097134ff3c332f xmlns="709ed1fa-3339-4f95-bcf4-406cd817ec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2050D00CFE584BB9C575F16D585184" ma:contentTypeVersion="13" ma:contentTypeDescription="Create a new document." ma:contentTypeScope="" ma:versionID="8174b6cd6a34bdc84499a55f82dfa293">
  <xsd:schema xmlns:xsd="http://www.w3.org/2001/XMLSchema" xmlns:xs="http://www.w3.org/2001/XMLSchema" xmlns:p="http://schemas.microsoft.com/office/2006/metadata/properties" xmlns:ns2="709ed1fa-3339-4f95-bcf4-406cd817ec1e" xmlns:ns3="297c5e1b-f9ba-44c3-a503-67c3f4189faa" targetNamespace="http://schemas.microsoft.com/office/2006/metadata/properties" ma:root="true" ma:fieldsID="893b50b74d9067f5812646c8f54bccca" ns2:_="" ns3:_="">
    <xsd:import namespace="709ed1fa-3339-4f95-bcf4-406cd817ec1e"/>
    <xsd:import namespace="297c5e1b-f9ba-44c3-a503-67c3f4189f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ed1fa-3339-4f95-bcf4-406cd817e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d190b30-a8c1-42ee-ae51-a144fdb6f1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7c5e1b-f9ba-44c3-a503-67c3f4189fa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e534f1-fca1-4c35-a8a1-9ff1ec11c1fc}" ma:internalName="TaxCatchAll" ma:showField="CatchAllData" ma:web="297c5e1b-f9ba-44c3-a503-67c3f4189f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9C2699-DFE8-4583-88AE-2338D670F0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94996A-177E-438D-AF15-5FDA6A5945F8}">
  <ds:schemaRefs>
    <ds:schemaRef ds:uri="http://schemas.microsoft.com/office/2006/metadata/properties"/>
    <ds:schemaRef ds:uri="http://schemas.microsoft.com/office/infopath/2007/PartnerControls"/>
    <ds:schemaRef ds:uri="297c5e1b-f9ba-44c3-a503-67c3f4189faa"/>
    <ds:schemaRef ds:uri="709ed1fa-3339-4f95-bcf4-406cd817ec1e"/>
  </ds:schemaRefs>
</ds:datastoreItem>
</file>

<file path=customXml/itemProps3.xml><?xml version="1.0" encoding="utf-8"?>
<ds:datastoreItem xmlns:ds="http://schemas.openxmlformats.org/officeDocument/2006/customXml" ds:itemID="{7FDB55B2-237C-4AD1-B340-6A5FB9D978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9ed1fa-3339-4f95-bcf4-406cd817ec1e"/>
    <ds:schemaRef ds:uri="297c5e1b-f9ba-44c3-a503-67c3f4189f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951</TotalTime>
  <Words>433</Words>
  <Application>Microsoft Office PowerPoint</Application>
  <PresentationFormat>A4 Paper (210x297 mm)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Bahnschrift SemiBold Condensed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Alyssa Mercerr</dc:creator>
  <cp:lastModifiedBy>Ms Preece</cp:lastModifiedBy>
  <cp:revision>151</cp:revision>
  <cp:lastPrinted>2021-09-28T13:13:26Z</cp:lastPrinted>
  <dcterms:created xsi:type="dcterms:W3CDTF">2021-02-11T12:28:53Z</dcterms:created>
  <dcterms:modified xsi:type="dcterms:W3CDTF">2026-09-03T07:28:41Z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0x010100832050D00CFE584BB9C575F16D585184</vt:lpwstr>
  </property>
  <property fmtid="{D5CDD505-2E9C-101B-9397-08002B2CF9AE}" pid="3" name="MediaServiceImageTags">
    <vt:lpwstr/>
  </property>
</Properties>
</file>