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04" y="527506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08845" y="5009055"/>
            <a:ext cx="3978406" cy="1819756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00024" y="2355605"/>
            <a:ext cx="3644471" cy="2539396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Reading</a:t>
            </a:r>
          </a:p>
          <a:p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Fluency when reading aloud, prediction, inference, summarising, retrieval skills through various texts including; The Firework Makers Daughter, </a:t>
            </a:r>
            <a:r>
              <a:rPr lang="en-GB" sz="105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Zombierella</a:t>
            </a:r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Voices in the </a:t>
            </a:r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</a:t>
            </a:r>
            <a:endParaRPr lang="en-GB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848177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Fractions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7"/>
            <a:ext cx="2503171" cy="1491972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Electricity</a:t>
            </a: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254607" y="6861935"/>
            <a:ext cx="2367154" cy="1786422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Histor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40406" y="5048566"/>
            <a:ext cx="3909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370" y="8167552"/>
            <a:ext cx="2125548" cy="1344064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Physical health and Mental well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37484" y="8161754"/>
            <a:ext cx="213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8"/>
            <a:ext cx="2086240" cy="110693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98637" y="343663"/>
            <a:ext cx="40607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2024-2025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133" y="6819592"/>
            <a:ext cx="2255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6353" y="4569320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373" y="7004874"/>
            <a:ext cx="198416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Roman Mosaics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Design a healthy and tasty sandwich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9394" y="6885123"/>
            <a:ext cx="1776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370766"/>
            <a:ext cx="1919667" cy="141097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64409" y="8456216"/>
            <a:ext cx="2003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100" dirty="0" smtClean="0">
                <a:latin typeface="+mj-lt"/>
                <a:cs typeface="Arial" panose="020B0604020202020204" pitchFamily="34" charset="0"/>
              </a:rPr>
              <a:t>Communication;</a:t>
            </a:r>
          </a:p>
          <a:p>
            <a:r>
              <a:rPr lang="en-GB" sz="1100" dirty="0" smtClean="0">
                <a:latin typeface="+mj-lt"/>
                <a:cs typeface="Arial" panose="020B0604020202020204" pitchFamily="34" charset="0"/>
              </a:rPr>
              <a:t>Skills for using Microsoft word and Microsoft power-point.</a:t>
            </a:r>
          </a:p>
          <a:p>
            <a:r>
              <a:rPr lang="en-GB" sz="1100" dirty="0" smtClean="0">
                <a:latin typeface="+mj-lt"/>
                <a:cs typeface="Arial" panose="020B0604020202020204" pitchFamily="34" charset="0"/>
              </a:rPr>
              <a:t>Using </a:t>
            </a:r>
            <a:r>
              <a:rPr lang="en-GB" sz="1100" dirty="0" err="1" smtClean="0">
                <a:latin typeface="+mj-lt"/>
                <a:cs typeface="Arial" panose="020B0604020202020204" pitchFamily="34" charset="0"/>
              </a:rPr>
              <a:t>Edumondo</a:t>
            </a:r>
            <a:endParaRPr lang="en-GB" sz="1100" dirty="0" smtClean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8628" y="241421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54749" y="8682535"/>
            <a:ext cx="2361446" cy="1029348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91536" y="8690700"/>
            <a:ext cx="19935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Violin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Sing and praise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4953" y="2664352"/>
            <a:ext cx="258520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Consolidating Mastery and use of Number Talk using White Rose Maths</a:t>
            </a: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Number: Multiplication and division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Word problems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Times tables up to x12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 and perimeter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350973" y="4767150"/>
            <a:ext cx="2407742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u="sng" dirty="0"/>
              <a:t>States of </a:t>
            </a:r>
            <a:r>
              <a:rPr lang="en-GB" sz="1050" u="sng" dirty="0" smtClean="0"/>
              <a:t>matter</a:t>
            </a:r>
          </a:p>
          <a:p>
            <a:r>
              <a:rPr lang="en-GB" sz="1050" dirty="0" smtClean="0"/>
              <a:t>The Water cycle</a:t>
            </a:r>
          </a:p>
          <a:p>
            <a:r>
              <a:rPr lang="en-GB" sz="1050" dirty="0" smtClean="0"/>
              <a:t>Properties of solids, liquids and gases</a:t>
            </a:r>
            <a:endParaRPr lang="en-GB" sz="1050" dirty="0"/>
          </a:p>
          <a:p>
            <a:r>
              <a:rPr lang="en-US" sz="1050" b="1" dirty="0" smtClean="0"/>
              <a:t>Where </a:t>
            </a:r>
            <a:r>
              <a:rPr lang="en-US" sz="1050" b="1" dirty="0"/>
              <a:t>does a puddle go</a:t>
            </a:r>
            <a:r>
              <a:rPr lang="en-US" sz="1050" b="1" dirty="0" smtClean="0"/>
              <a:t>?</a:t>
            </a:r>
          </a:p>
          <a:p>
            <a:r>
              <a:rPr lang="en-GB" sz="1050" u="sng" dirty="0" smtClean="0"/>
              <a:t>Sound</a:t>
            </a:r>
          </a:p>
          <a:p>
            <a:r>
              <a:rPr lang="en-GB" sz="1050" dirty="0" smtClean="0"/>
              <a:t>Sound waves and how it travels</a:t>
            </a:r>
            <a:endParaRPr lang="en-GB" sz="1050" dirty="0"/>
          </a:p>
          <a:p>
            <a:r>
              <a:rPr lang="en-US" sz="1050" b="1" dirty="0" smtClean="0"/>
              <a:t>How </a:t>
            </a:r>
            <a:r>
              <a:rPr lang="en-US" sz="1050" b="1" dirty="0"/>
              <a:t>do we hear different sounds?</a:t>
            </a:r>
            <a:endParaRPr lang="en-GB" sz="1050" dirty="0"/>
          </a:p>
          <a:p>
            <a:endParaRPr lang="en-GB" sz="1050" dirty="0"/>
          </a:p>
          <a:p>
            <a:pPr marL="285750" lvl="0" indent="-285750">
              <a:buFontTx/>
              <a:buChar char="-"/>
            </a:pPr>
            <a:endParaRPr lang="en-GB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100024" y="8388444"/>
            <a:ext cx="2053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Sharing and chatting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Safety in my body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Our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Loving others and working together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Money matters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07420" y="7095094"/>
            <a:ext cx="1857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/>
              <a:t>Athletics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Running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Jumping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Throwing skills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99108" y="2585481"/>
            <a:ext cx="3545387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Rhythm of the rain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Fly Eagle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Amazon River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Mr </a:t>
            </a:r>
            <a:r>
              <a:rPr lang="en-GB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Wuffles</a:t>
            </a:r>
            <a:endParaRPr lang="en-GB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Overheard on a Salt Marsh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Using these texts to build towards writing: Explanation texts, Non-chronological report, narrative, free verse poem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4831" y="4984743"/>
            <a:ext cx="3643577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Community</a:t>
            </a:r>
          </a:p>
          <a:p>
            <a:r>
              <a:rPr lang="en-GB" sz="1050" dirty="0" smtClean="0"/>
              <a:t>•  </a:t>
            </a:r>
            <a:r>
              <a:rPr lang="en-GB" sz="1050" dirty="0"/>
              <a:t>Belonging to a community  </a:t>
            </a:r>
          </a:p>
          <a:p>
            <a:r>
              <a:rPr lang="en-GB" sz="1050" dirty="0"/>
              <a:t>•  The life of the local Christian </a:t>
            </a:r>
            <a:r>
              <a:rPr lang="en-GB" sz="1050" dirty="0" smtClean="0"/>
              <a:t>community</a:t>
            </a:r>
          </a:p>
          <a:p>
            <a:r>
              <a:rPr lang="en-GB" sz="1050" dirty="0" smtClean="0"/>
              <a:t>Giving and Receiving</a:t>
            </a:r>
          </a:p>
          <a:p>
            <a:r>
              <a:rPr lang="en-GB" sz="1050" dirty="0"/>
              <a:t>•  Giving and receiving every day  </a:t>
            </a:r>
          </a:p>
          <a:p>
            <a:r>
              <a:rPr lang="en-GB" sz="1050" dirty="0"/>
              <a:t>•  The Eucharist challenges and enables living and growing in communion  </a:t>
            </a:r>
          </a:p>
          <a:p>
            <a:r>
              <a:rPr lang="en-GB" sz="1050" dirty="0" smtClean="0"/>
              <a:t>  Self discipline</a:t>
            </a:r>
          </a:p>
          <a:p>
            <a:r>
              <a:rPr lang="en-GB" sz="1050" dirty="0"/>
              <a:t>• </a:t>
            </a:r>
            <a:r>
              <a:rPr lang="en-GB" dirty="0"/>
              <a:t> </a:t>
            </a:r>
            <a:r>
              <a:rPr lang="en-GB" sz="1050" dirty="0"/>
              <a:t>Self-discipline is important  </a:t>
            </a:r>
          </a:p>
          <a:p>
            <a:r>
              <a:rPr lang="en-GB" sz="1050" dirty="0"/>
              <a:t>•  Celebrating growth to new life through self-discipline  </a:t>
            </a:r>
          </a:p>
          <a:p>
            <a:endParaRPr lang="en-GB" sz="1050" dirty="0"/>
          </a:p>
          <a:p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260652" y="6138159"/>
            <a:ext cx="2498063" cy="58528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321561" y="6143317"/>
            <a:ext cx="21153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en-GB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 of the family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Colours, fruits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2314056" y="7044458"/>
            <a:ext cx="228057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u="sng" dirty="0" smtClean="0"/>
              <a:t>Local History – The Slough bomb mystery of High Duty Alloys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Asking historical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Creating timelines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Comparing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Using variety of evidence 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Describing how Slough trading estate has developed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1835</TotalTime>
  <Words>319</Words>
  <Application>Microsoft Office PowerPoint</Application>
  <PresentationFormat>A4 Paper (210x297 mm)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Hamzah Khan</cp:lastModifiedBy>
  <cp:revision>78</cp:revision>
  <dcterms:created xsi:type="dcterms:W3CDTF">2021-02-11T12:28:53Z</dcterms:created>
  <dcterms:modified xsi:type="dcterms:W3CDTF">2025-04-01T14:09:17Z</dcterms:modified>
</cp:coreProperties>
</file>