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04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D051B7BA-E554-4E64-AAF0-69E0131714C7}"/>
    <pc:docChg chg="modSld">
      <pc:chgData name="Ms Preece" userId="44eac5f1-d25a-4886-9722-096db4868d8c" providerId="ADAL" clId="{D051B7BA-E554-4E64-AAF0-69E0131714C7}" dt="2025-09-15T08:06:26.430" v="71" actId="20577"/>
      <pc:docMkLst>
        <pc:docMk/>
      </pc:docMkLst>
      <pc:sldChg chg="modSp mod">
        <pc:chgData name="Ms Preece" userId="44eac5f1-d25a-4886-9722-096db4868d8c" providerId="ADAL" clId="{D051B7BA-E554-4E64-AAF0-69E0131714C7}" dt="2025-09-15T08:06:26.430" v="71" actId="20577"/>
        <pc:sldMkLst>
          <pc:docMk/>
          <pc:sldMk cId="3040970418" sldId="257"/>
        </pc:sldMkLst>
        <pc:spChg chg="mod">
          <ac:chgData name="Ms Preece" userId="44eac5f1-d25a-4886-9722-096db4868d8c" providerId="ADAL" clId="{D051B7BA-E554-4E64-AAF0-69E0131714C7}" dt="2025-09-15T08:06:26.430" v="71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Rosie Evans" userId="S::r.evans@stethelberts.slough.sch.uk::f91fc310-edec-42ff-ad1b-f20735c94979" providerId="AD" clId="Web-{18D878C0-5F22-49D5-E30A-78F31E07108A}"/>
    <pc:docChg chg="modSld">
      <pc:chgData name="Rosie Evans" userId="S::r.evans@stethelberts.slough.sch.uk::f91fc310-edec-42ff-ad1b-f20735c94979" providerId="AD" clId="Web-{18D878C0-5F22-49D5-E30A-78F31E07108A}" dt="2025-09-11T13:59:47" v="129" actId="20577"/>
      <pc:docMkLst>
        <pc:docMk/>
      </pc:docMkLst>
      <pc:sldChg chg="modSp">
        <pc:chgData name="Rosie Evans" userId="S::r.evans@stethelberts.slough.sch.uk::f91fc310-edec-42ff-ad1b-f20735c94979" providerId="AD" clId="Web-{18D878C0-5F22-49D5-E30A-78F31E07108A}" dt="2025-09-11T13:59:47" v="129" actId="20577"/>
        <pc:sldMkLst>
          <pc:docMk/>
          <pc:sldMk cId="3040970418" sldId="257"/>
        </pc:sldMkLst>
        <pc:spChg chg="mod">
          <ac:chgData name="Rosie Evans" userId="S::r.evans@stethelberts.slough.sch.uk::f91fc310-edec-42ff-ad1b-f20735c94979" providerId="AD" clId="Web-{18D878C0-5F22-49D5-E30A-78F31E07108A}" dt="2025-09-11T13:59:47" v="129" actId="20577"/>
          <ac:spMkLst>
            <pc:docMk/>
            <pc:sldMk cId="3040970418" sldId="257"/>
            <ac:spMk id="24" creationId="{00000000-0000-0000-0000-000000000000}"/>
          </ac:spMkLst>
        </pc:spChg>
      </pc:sldChg>
    </pc:docChg>
  </pc:docChgLst>
  <pc:docChgLst>
    <pc:chgData name="Charanpal Singh Sambi" userId="2f495b80-222a-436b-acab-569c905df087" providerId="ADAL" clId="{7ECC4609-252C-4CFB-A890-4A3012893258}"/>
    <pc:docChg chg="custSel modSld">
      <pc:chgData name="Charanpal Singh Sambi" userId="2f495b80-222a-436b-acab-569c905df087" providerId="ADAL" clId="{7ECC4609-252C-4CFB-A890-4A3012893258}" dt="2025-09-15T12:21:36.899" v="290" actId="20577"/>
      <pc:docMkLst>
        <pc:docMk/>
      </pc:docMkLst>
      <pc:sldChg chg="modSp mod">
        <pc:chgData name="Charanpal Singh Sambi" userId="2f495b80-222a-436b-acab-569c905df087" providerId="ADAL" clId="{7ECC4609-252C-4CFB-A890-4A3012893258}" dt="2025-09-15T12:21:36.899" v="290" actId="20577"/>
        <pc:sldMkLst>
          <pc:docMk/>
          <pc:sldMk cId="3040970418" sldId="257"/>
        </pc:sldMkLst>
        <pc:spChg chg="mod">
          <ac:chgData name="Charanpal Singh Sambi" userId="2f495b80-222a-436b-acab-569c905df087" providerId="ADAL" clId="{7ECC4609-252C-4CFB-A890-4A3012893258}" dt="2025-09-15T12:20:42.673" v="280" actId="20577"/>
          <ac:spMkLst>
            <pc:docMk/>
            <pc:sldMk cId="3040970418" sldId="257"/>
            <ac:spMk id="3" creationId="{00000000-0000-0000-0000-000000000000}"/>
          </ac:spMkLst>
        </pc:spChg>
        <pc:spChg chg="mod">
          <ac:chgData name="Charanpal Singh Sambi" userId="2f495b80-222a-436b-acab-569c905df087" providerId="ADAL" clId="{7ECC4609-252C-4CFB-A890-4A3012893258}" dt="2025-09-15T12:21:36.899" v="290" actId="20577"/>
          <ac:spMkLst>
            <pc:docMk/>
            <pc:sldMk cId="3040970418" sldId="257"/>
            <ac:spMk id="6" creationId="{00000000-0000-0000-0000-000000000000}"/>
          </ac:spMkLst>
        </pc:spChg>
        <pc:spChg chg="mod">
          <ac:chgData name="Charanpal Singh Sambi" userId="2f495b80-222a-436b-acab-569c905df087" providerId="ADAL" clId="{7ECC4609-252C-4CFB-A890-4A3012893258}" dt="2025-09-15T12:17:51.479" v="58" actId="20577"/>
          <ac:spMkLst>
            <pc:docMk/>
            <pc:sldMk cId="3040970418" sldId="257"/>
            <ac:spMk id="10" creationId="{00000000-0000-0000-0000-000000000000}"/>
          </ac:spMkLst>
        </pc:spChg>
        <pc:spChg chg="mod">
          <ac:chgData name="Charanpal Singh Sambi" userId="2f495b80-222a-436b-acab-569c905df087" providerId="ADAL" clId="{7ECC4609-252C-4CFB-A890-4A3012893258}" dt="2025-09-15T12:18:52.391" v="175" actId="20577"/>
          <ac:spMkLst>
            <pc:docMk/>
            <pc:sldMk cId="3040970418" sldId="257"/>
            <ac:spMk id="37" creationId="{00000000-0000-0000-0000-000000000000}"/>
          </ac:spMkLst>
        </pc:spChg>
        <pc:spChg chg="mod">
          <ac:chgData name="Charanpal Singh Sambi" userId="2f495b80-222a-436b-acab-569c905df087" providerId="ADAL" clId="{7ECC4609-252C-4CFB-A890-4A3012893258}" dt="2025-09-15T12:21:03.376" v="288" actId="20577"/>
          <ac:spMkLst>
            <pc:docMk/>
            <pc:sldMk cId="3040970418" sldId="257"/>
            <ac:spMk id="49" creationId="{00000000-0000-0000-0000-000000000000}"/>
          </ac:spMkLst>
        </pc:spChg>
      </pc:sldChg>
    </pc:docChg>
  </pc:docChgLst>
  <pc:docChgLst>
    <pc:chgData clId="Web-{18D878C0-5F22-49D5-E30A-78F31E07108A}"/>
    <pc:docChg chg="modSld">
      <pc:chgData name="" userId="" providerId="" clId="Web-{18D878C0-5F22-49D5-E30A-78F31E07108A}" dt="2025-09-11T13:46:10.481" v="6" actId="20577"/>
      <pc:docMkLst>
        <pc:docMk/>
      </pc:docMkLst>
      <pc:sldChg chg="modSp">
        <pc:chgData name="" userId="" providerId="" clId="Web-{18D878C0-5F22-49D5-E30A-78F31E07108A}" dt="2025-09-11T13:46:10.481" v="6" actId="20577"/>
        <pc:sldMkLst>
          <pc:docMk/>
          <pc:sldMk cId="3040970418" sldId="257"/>
        </pc:sldMkLst>
        <pc:spChg chg="mod">
          <ac:chgData name="" userId="" providerId="" clId="Web-{18D878C0-5F22-49D5-E30A-78F31E07108A}" dt="2025-09-11T13:46:01.981" v="2" actId="20577"/>
          <ac:spMkLst>
            <pc:docMk/>
            <pc:sldMk cId="3040970418" sldId="257"/>
            <ac:spMk id="5" creationId="{00000000-0000-0000-0000-000000000000}"/>
          </ac:spMkLst>
        </pc:spChg>
        <pc:spChg chg="mod">
          <ac:chgData name="" userId="" providerId="" clId="Web-{18D878C0-5F22-49D5-E30A-78F31E07108A}" dt="2025-09-11T13:46:10.481" v="6" actId="20577"/>
          <ac:spMkLst>
            <pc:docMk/>
            <pc:sldMk cId="3040970418" sldId="257"/>
            <ac:spMk id="2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51D5D-8BDD-4162-BFF9-928DD81E2626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36A4B-F4BB-4AB4-BA66-9E2185994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470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04" y="527506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08845" y="5009055"/>
            <a:ext cx="3978406" cy="1819756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00024" y="2391775"/>
            <a:ext cx="3644471" cy="2503225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King Who Banned the Dark - fiction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Small Dragon- poetry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Leon and the Place Between - fiction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Arthur and the Golden Rope - fiction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Travel leaflet – non-fiction</a:t>
            </a: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Poems: rap, free verse, rhyming and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ballard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Fiction: Picture books, adventure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fiction: Explanation</a:t>
            </a:r>
          </a:p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*Text titles can be obtained from the class teacher.</a:t>
            </a:r>
          </a:p>
          <a:p>
            <a:b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848177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Fractions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03171" cy="15751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Electricity</a:t>
            </a:r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/>
          <p:cNvSpPr/>
          <p:nvPr/>
        </p:nvSpPr>
        <p:spPr>
          <a:xfrm>
            <a:off x="2279302" y="6959189"/>
            <a:ext cx="2367154" cy="1786422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/>
              <a:t>Histor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40406" y="5048566"/>
            <a:ext cx="39095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5370" y="8167552"/>
            <a:ext cx="2125548" cy="1344064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Physical health and Mental well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37484" y="8161754"/>
            <a:ext cx="2132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757" y="6964678"/>
            <a:ext cx="2086240" cy="1106931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50104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21280" y="343663"/>
            <a:ext cx="30154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4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38" y="2426333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45709" y="6927302"/>
            <a:ext cx="225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5765" y="4493502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4373" y="7004874"/>
            <a:ext cx="1984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Art - Cycladic figures – sculptures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Artists – Henry Moore and Alberto </a:t>
            </a:r>
            <a:r>
              <a:rPr lang="en-GB" sz="1000" dirty="0" err="1">
                <a:latin typeface="Arial" panose="020B0604020202020204" pitchFamily="34" charset="0"/>
                <a:cs typeface="Arial" panose="020B0604020202020204" pitchFamily="34" charset="0"/>
              </a:rPr>
              <a:t>Giacommetti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D.T – Creating </a:t>
            </a:r>
            <a:r>
              <a:rPr lang="en-GB" sz="1000" dirty="0" err="1">
                <a:latin typeface="Arial" panose="020B0604020202020204" pitchFamily="34" charset="0"/>
                <a:cs typeface="Arial" panose="020B0604020202020204" pitchFamily="34" charset="0"/>
              </a:rPr>
              <a:t>Pavillions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9394" y="6885123"/>
            <a:ext cx="17761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370766"/>
            <a:ext cx="1919667" cy="141097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00437" y="8370766"/>
            <a:ext cx="20039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Weather and Search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Algorithms, data handling, measure, </a:t>
            </a: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satelites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Creating Media – designing web pages</a:t>
            </a:r>
          </a:p>
          <a:p>
            <a:r>
              <a:rPr lang="en-GB" sz="1000" dirty="0" err="1">
                <a:latin typeface="Arial" panose="020B0604020202020204" pitchFamily="34" charset="0"/>
                <a:cs typeface="Arial" panose="020B0604020202020204" pitchFamily="34" charset="0"/>
              </a:rPr>
              <a:t>eSafety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– Detecting facts vs opinions</a:t>
            </a:r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48628" y="2414213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561" y="8822029"/>
            <a:ext cx="2361446" cy="1029348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32229" y="8863881"/>
            <a:ext cx="19935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Music notation, rhythm, technique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 history of Rock and Roll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4953" y="2664352"/>
            <a:ext cx="25852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White Rose Maths: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Place value – up to 10,000</a:t>
            </a:r>
          </a:p>
          <a:p>
            <a:pPr marL="171450" indent="-171450">
              <a:buFontTx/>
              <a:buChar char="-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Number patterns</a:t>
            </a:r>
          </a:p>
          <a:p>
            <a:pPr marL="171450" indent="-171450">
              <a:buFontTx/>
              <a:buChar char="-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Counting in 1000’s and100’s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Addition and subtraction within 10,000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Measurement - Area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Times tables up to x12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Multiplication and division methods</a:t>
            </a:r>
          </a:p>
          <a:p>
            <a:endParaRPr lang="en-GB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4350973" y="4709475"/>
            <a:ext cx="24077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Animals, including humans</a:t>
            </a:r>
            <a:r>
              <a:rPr lang="en-GB" sz="1000" dirty="0"/>
              <a:t> </a:t>
            </a:r>
          </a:p>
          <a:p>
            <a:r>
              <a:rPr lang="en-GB" sz="1000" dirty="0"/>
              <a:t>(human digestive system, animal and human teeth; food chains)</a:t>
            </a:r>
          </a:p>
          <a:p>
            <a:r>
              <a:rPr lang="en-US" sz="900" u="sng" dirty="0"/>
              <a:t>Electricity and Circuits</a:t>
            </a:r>
          </a:p>
          <a:p>
            <a:r>
              <a:rPr lang="en-US" sz="900" dirty="0"/>
              <a:t>(understanding circuits, understanding components of circuits, insulators </a:t>
            </a:r>
            <a:r>
              <a:rPr lang="en-US" sz="900"/>
              <a:t>and conductors. </a:t>
            </a:r>
            <a:endParaRPr lang="en-GB" sz="200" dirty="0"/>
          </a:p>
        </p:txBody>
      </p:sp>
      <p:sp>
        <p:nvSpPr>
          <p:cNvPr id="9" name="TextBox 8"/>
          <p:cNvSpPr txBox="1"/>
          <p:nvPr/>
        </p:nvSpPr>
        <p:spPr>
          <a:xfrm>
            <a:off x="100024" y="8388444"/>
            <a:ext cx="205301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Families and friendships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Positive friendships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Safe relationships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Respecting ourselves and others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Respecting differences and similarities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81685" y="7182666"/>
            <a:ext cx="2255642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Greeks – how did the Greek Empire influence life today?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Chronology, development of city states, government systems and literature sports and theatre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Major continents of the world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Locating them on the map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Physical and human characteristics of major countries and major cities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Human settlement</a:t>
            </a:r>
          </a:p>
          <a:p>
            <a:endParaRPr lang="en-GB" sz="800" dirty="0"/>
          </a:p>
        </p:txBody>
      </p:sp>
      <p:sp>
        <p:nvSpPr>
          <p:cNvPr id="17" name="TextBox 16"/>
          <p:cNvSpPr txBox="1"/>
          <p:nvPr/>
        </p:nvSpPr>
        <p:spPr>
          <a:xfrm>
            <a:off x="4807420" y="7095094"/>
            <a:ext cx="18571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/>
              <a:t>GetSet4PE</a:t>
            </a:r>
          </a:p>
          <a:p>
            <a:r>
              <a:rPr lang="en-GB" sz="1100" dirty="0"/>
              <a:t>Handball – throwing, catching, running, changing direction and speed</a:t>
            </a:r>
          </a:p>
          <a:p>
            <a:r>
              <a:rPr lang="en-GB" sz="1100" dirty="0"/>
              <a:t>Fitness – agility, balance, coordination, strength</a:t>
            </a:r>
          </a:p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74473" y="2586502"/>
            <a:ext cx="3545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406" y="5217130"/>
            <a:ext cx="3643577" cy="17927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u="sng" dirty="0">
                <a:latin typeface="Arial"/>
                <a:cs typeface="Arial"/>
              </a:rPr>
              <a:t>Creation and covenant</a:t>
            </a:r>
            <a:br>
              <a:rPr lang="en-US" sz="1050" dirty="0">
                <a:latin typeface="Arial"/>
                <a:cs typeface="Arial"/>
              </a:rPr>
            </a:br>
            <a:r>
              <a:rPr lang="en-US" sz="1000">
                <a:latin typeface="Arial"/>
                <a:cs typeface="Arial"/>
              </a:rPr>
              <a:t>The story of Abraham and an understanding of the historical context in which Abraham </a:t>
            </a:r>
            <a:r>
              <a:rPr lang="en-US" sz="1000" dirty="0">
                <a:latin typeface="Arial"/>
                <a:cs typeface="Arial"/>
              </a:rPr>
              <a:t>lived.</a:t>
            </a:r>
            <a:endParaRPr lang="en-GB" sz="1000">
              <a:latin typeface="Arial"/>
              <a:cs typeface="Arial"/>
            </a:endParaRPr>
          </a:p>
          <a:p>
            <a:r>
              <a:rPr lang="en-US" sz="1000" dirty="0">
                <a:latin typeface="Arial"/>
                <a:cs typeface="Arial"/>
              </a:rPr>
              <a:t>God's covenant with </a:t>
            </a:r>
            <a:r>
              <a:rPr lang="en-US" sz="1000" dirty="0" err="1">
                <a:latin typeface="Arial"/>
                <a:cs typeface="Arial"/>
              </a:rPr>
              <a:t>Abrahahm</a:t>
            </a:r>
          </a:p>
          <a:p>
            <a:r>
              <a:rPr lang="en-US" sz="1000" dirty="0">
                <a:latin typeface="Arial"/>
                <a:cs typeface="Arial"/>
              </a:rPr>
              <a:t>How this covenant is the foundation of Abrahamic religions</a:t>
            </a:r>
            <a:endParaRPr lang="en-GB" sz="1000">
              <a:latin typeface="Arial"/>
              <a:cs typeface="Arial"/>
            </a:endParaRPr>
          </a:p>
          <a:p>
            <a:r>
              <a:rPr lang="en-US" sz="1000" dirty="0">
                <a:latin typeface="Arial"/>
                <a:cs typeface="Arial"/>
              </a:rPr>
              <a:t>What does having faith mean?  </a:t>
            </a:r>
            <a:endParaRPr lang="en-GB" sz="1000" dirty="0">
              <a:latin typeface="Arial"/>
              <a:cs typeface="Arial"/>
            </a:endParaRPr>
          </a:p>
          <a:p>
            <a:r>
              <a:rPr lang="en-US" sz="1000" b="1" u="sng" dirty="0">
                <a:latin typeface="Arial"/>
                <a:cs typeface="Arial"/>
              </a:rPr>
              <a:t>Prophecy and promise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The life and miracles of Elijah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Why is historical context important?</a:t>
            </a:r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What is prophecy?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4260652" y="6138159"/>
            <a:ext cx="2498063" cy="585287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321561" y="6143317"/>
            <a:ext cx="21153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Spanish</a:t>
            </a:r>
            <a:r>
              <a:rPr lang="en-GB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Body parts and classroom objects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Days of the week 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2FC574-4384-4CD6-9019-470366701175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23CB844F-D263-4DC3-95CD-6CFB9FD792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B5B843-F850-40EA-A4AF-A7B3D09B7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739</TotalTime>
  <Words>408</Words>
  <Application>Microsoft Office PowerPoint</Application>
  <PresentationFormat>A4 Paper (210x297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Charanpal Singh Sambi</cp:lastModifiedBy>
  <cp:revision>107</cp:revision>
  <cp:lastPrinted>2024-09-05T13:49:52Z</cp:lastPrinted>
  <dcterms:created xsi:type="dcterms:W3CDTF">2021-02-11T12:28:53Z</dcterms:created>
  <dcterms:modified xsi:type="dcterms:W3CDTF">2025-09-15T12:21:40Z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