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-258" y="-8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1D5D-8BDD-4162-BFF9-928DD81E2626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36A4B-F4BB-4AB4-BA66-9E2185994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70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 Who Banned the Dark 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Small Dragon- Poetry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 and the Place Between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Biscuit Bear</a:t>
            </a: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week we will be reading a range of quality texts including: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Poems: rap, free verse, rhyming and </a:t>
            </a:r>
            <a:r>
              <a:rPr lang="en-GB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ballard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Fiction: Picture books, adventure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fiction: </a:t>
            </a: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Explanation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*Text titles can be obtained from the class teacher.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03171" cy="15751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79302" y="6959189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010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45709" y="692730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85765" y="4493502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Art - Cycladic figures – sculptures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Artists – Henry Moore and Alberto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Giacommetti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D.T – Creating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Pavillions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0437" y="8370766"/>
            <a:ext cx="20039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 – Quiz with variable, efficient code, conditional statements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 – designing web pages</a:t>
            </a:r>
          </a:p>
          <a:p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eSafety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Detecting facts </a:t>
            </a:r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vs opinions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561" y="8822029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32229" y="8863881"/>
            <a:ext cx="19935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Music notation, rhythm, technique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history of Rock and Roll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White Rose Maths: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– up to 10,000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patterns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Counting in 1000’s and100’s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within 10,000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with renaming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Mental addition and subtraction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 methods</a:t>
            </a: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09475"/>
            <a:ext cx="24077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Animals, including humans</a:t>
            </a:r>
            <a:r>
              <a:rPr lang="en-GB" sz="1000" dirty="0"/>
              <a:t> </a:t>
            </a:r>
          </a:p>
          <a:p>
            <a:r>
              <a:rPr lang="en-GB" sz="1000" dirty="0"/>
              <a:t>(human digestive system, animal and human teeth; food chains)</a:t>
            </a:r>
          </a:p>
          <a:p>
            <a:r>
              <a:rPr lang="en-US" sz="900" u="sng" dirty="0" smtClean="0"/>
              <a:t>Electricity and Circuits</a:t>
            </a:r>
          </a:p>
          <a:p>
            <a:r>
              <a:rPr lang="en-US" sz="900" dirty="0" smtClean="0"/>
              <a:t>(understanding circuits, understanding components of circuits, insulators </a:t>
            </a:r>
            <a:r>
              <a:rPr lang="en-US" sz="900" smtClean="0"/>
              <a:t>and conductors. </a:t>
            </a:r>
            <a:endParaRPr lang="en-GB" sz="20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ourselves and others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Respecting differences 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similarities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1685" y="7182666"/>
            <a:ext cx="22556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Greeks – how did the Greek Empire influence life today?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Chronology, development of city states, government systems and literature sports and theatre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Major continents of the world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Locating them on the map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and human characteristics of major countries and major cities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Human settlement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GetSet4PE</a:t>
            </a:r>
          </a:p>
          <a:p>
            <a:r>
              <a:rPr lang="en-GB" sz="1100" dirty="0" smtClean="0"/>
              <a:t>Handball – throwing, catching, running, changing direction and speed</a:t>
            </a:r>
          </a:p>
          <a:p>
            <a:r>
              <a:rPr lang="en-GB" sz="1100" dirty="0" smtClean="0"/>
              <a:t>Fitness – agility, balance, coordination, strength</a:t>
            </a:r>
          </a:p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4473" y="2586502"/>
            <a:ext cx="3545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0406" y="5217130"/>
            <a:ext cx="3643577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Domestic church- Family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family trees  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family of God in Scripture  </a:t>
            </a:r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 and confirmation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response to being chosen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Confirmation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 a call to witness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 and Christmas</a:t>
            </a:r>
          </a:p>
          <a:p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The gift of love and friendship  </a:t>
            </a:r>
            <a:endParaRPr lang="en-US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Church’s seasons of preparing to receive God’s gift of love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objects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392</Words>
  <Application>Microsoft Office PowerPoint</Application>
  <PresentationFormat>A4 Paper (210x297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75</cp:revision>
  <cp:lastPrinted>2024-09-05T13:49:52Z</cp:lastPrinted>
  <dcterms:created xsi:type="dcterms:W3CDTF">2021-02-11T12:28:53Z</dcterms:created>
  <dcterms:modified xsi:type="dcterms:W3CDTF">2024-09-06T11:07:59Z</dcterms:modified>
</cp:coreProperties>
</file>