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04" y="527506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08845" y="5009055"/>
            <a:ext cx="3978406" cy="181975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00024" y="2391775"/>
            <a:ext cx="3644471" cy="250322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Reading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Butterfly Lion by Michael </a:t>
            </a:r>
            <a:r>
              <a:rPr lang="en-GB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Morpurgo</a:t>
            </a:r>
            <a:endParaRPr lang="en-GB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Firework Makers Daughter by Philip Pullman</a:t>
            </a:r>
            <a:endParaRPr lang="en-GB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Inference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Summarising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Predicting</a:t>
            </a:r>
            <a:b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848177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Fractions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03171" cy="15751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Electricity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279302" y="6959189"/>
            <a:ext cx="2367154" cy="1786422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Histor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0406" y="5048566"/>
            <a:ext cx="39095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370" y="8167552"/>
            <a:ext cx="2125548" cy="134406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Physical health and Mental well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37484" y="8161754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10693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9995" y="343663"/>
            <a:ext cx="30380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45709" y="6927302"/>
            <a:ext cx="2255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85765" y="4493502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373" y="7004874"/>
            <a:ext cx="1984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Cycladic figures – sculptures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Artists – Henry Moore and Alberto </a:t>
            </a:r>
            <a:r>
              <a:rPr lang="en-GB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Giacommetti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9394" y="6885123"/>
            <a:ext cx="177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370766"/>
            <a:ext cx="1919667" cy="141097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0437" y="8370766"/>
            <a:ext cx="200390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Internet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-The internet is hardware and World Wide Web its content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-Exploring bias and truth in web content created by people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-Copyright and ownership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-Know where content is stored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8628" y="241421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561" y="8822029"/>
            <a:ext cx="2361446" cy="102934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32229" y="8863881"/>
            <a:ext cx="19935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Violin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Music notation, rhythm, technique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Song practice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4953" y="2664352"/>
            <a:ext cx="25852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White Rose Maths: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– up to 10,000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patterns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Counting in 1000’s and100’s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 within 10,000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with renaming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Mental addition and subtraction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Word Problems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Times tables up to x12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and division methods</a:t>
            </a:r>
          </a:p>
          <a:p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350973" y="4709475"/>
            <a:ext cx="240774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Animals, including humans</a:t>
            </a:r>
            <a:r>
              <a:rPr lang="en-GB" sz="1000" dirty="0"/>
              <a:t> </a:t>
            </a:r>
          </a:p>
          <a:p>
            <a:r>
              <a:rPr lang="en-GB" sz="1000" dirty="0"/>
              <a:t>(human digestive system, animal and human teeth; food chains)</a:t>
            </a:r>
          </a:p>
          <a:p>
            <a:r>
              <a:rPr lang="en-US" sz="1000" b="1" dirty="0"/>
              <a:t>What do our bodies do with the food we eat</a:t>
            </a:r>
            <a:r>
              <a:rPr lang="en-US" sz="1000" b="1" dirty="0" smtClean="0"/>
              <a:t>?</a:t>
            </a:r>
          </a:p>
          <a:p>
            <a:r>
              <a:rPr lang="en-GB" sz="900" u="sng" dirty="0"/>
              <a:t>Living things and their habitats</a:t>
            </a:r>
            <a:endParaRPr lang="en-GB" sz="900" dirty="0"/>
          </a:p>
          <a:p>
            <a:r>
              <a:rPr lang="en-GB" sz="900" dirty="0"/>
              <a:t>(observation of living things; classification; impact of human activity on environments)</a:t>
            </a:r>
          </a:p>
          <a:p>
            <a:r>
              <a:rPr lang="en-US" sz="900" b="1" dirty="0"/>
              <a:t>Are living things in danger</a:t>
            </a:r>
            <a:r>
              <a:rPr lang="en-US" sz="800" b="1" dirty="0"/>
              <a:t>?</a:t>
            </a:r>
            <a:endParaRPr lang="en-GB" sz="200" dirty="0"/>
          </a:p>
        </p:txBody>
      </p:sp>
      <p:sp>
        <p:nvSpPr>
          <p:cNvPr id="9" name="TextBox 8"/>
          <p:cNvSpPr txBox="1"/>
          <p:nvPr/>
        </p:nvSpPr>
        <p:spPr>
          <a:xfrm>
            <a:off x="100024" y="8388444"/>
            <a:ext cx="20530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Families and friendships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friendships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ourselves and others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Respecting differences and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similarities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81685" y="7182666"/>
            <a:ext cx="225564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Greeks – how did the Greek Empire influence life today?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Chronology, development of city states, government systems and literature sports and theatre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Major continents of the world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Locating them on the map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and human characteristics of major countries and major cities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Human settlement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4807420" y="7095094"/>
            <a:ext cx="1857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Co-ordination 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footwork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Physical skills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static balance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Dynamic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agility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Jumping and 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anding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Static 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eated balance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98228" y="2580259"/>
            <a:ext cx="35453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Journey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– Aaron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Becker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Herts for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Learning: Arthur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the Golden Rope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King Who Banned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Dark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-Retelling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own version of the narrative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-Character description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-Editing and planning</a:t>
            </a:r>
          </a:p>
          <a:p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0406" y="5217130"/>
            <a:ext cx="3643577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Domestic church- Family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family trees  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family of God in Scripture  </a:t>
            </a:r>
            <a:endParaRPr lang="en-GB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Baptism and confirmation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response to being chosen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Confirmation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: a call to witness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Advent and Christmas</a:t>
            </a:r>
          </a:p>
          <a:p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The gift of love and friendship  </a:t>
            </a:r>
            <a:endParaRPr lang="en-US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Church’s seasons of preparing to receive God’s gift of love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260652" y="6138159"/>
            <a:ext cx="2498063" cy="58528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321561" y="6143317"/>
            <a:ext cx="2115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Body parts and classroom objects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Days of the week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</TotalTime>
  <Words>400</Words>
  <Application>Microsoft Office PowerPoint</Application>
  <PresentationFormat>A4 Paper (210x297 mm)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Ash Wilkhu</cp:lastModifiedBy>
  <cp:revision>67</cp:revision>
  <dcterms:created xsi:type="dcterms:W3CDTF">2021-02-11T12:28:53Z</dcterms:created>
  <dcterms:modified xsi:type="dcterms:W3CDTF">2023-07-11T13:56:36Z</dcterms:modified>
</cp:coreProperties>
</file>