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30" d="100"/>
          <a:sy n="130" d="100"/>
        </p:scale>
        <p:origin x="2040" y="-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504" y="527506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08845" y="5009055"/>
            <a:ext cx="3978406" cy="1819756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00024" y="2391775"/>
            <a:ext cx="3644471" cy="2503225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 Class Reading</a:t>
            </a:r>
          </a:p>
          <a:p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Lion, the Witch and the Wardrobe/ </a:t>
            </a:r>
            <a:r>
              <a:rPr lang="en-GB" sz="1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Varjak</a:t>
            </a:r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Paw</a:t>
            </a:r>
          </a:p>
          <a:p>
            <a:pPr marL="171450" indent="-171450">
              <a:buFontTx/>
              <a:buChar char="-"/>
            </a:pPr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</a:p>
          <a:p>
            <a:pPr marL="171450" indent="-171450">
              <a:buFontTx/>
              <a:buChar char="-"/>
            </a:pPr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Inference</a:t>
            </a:r>
          </a:p>
          <a:p>
            <a:pPr marL="171450" indent="-171450">
              <a:buFontTx/>
              <a:buChar char="-"/>
            </a:pPr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Summarising</a:t>
            </a:r>
          </a:p>
          <a:p>
            <a:pPr marL="171450" indent="-171450">
              <a:buFontTx/>
              <a:buChar char="-"/>
            </a:pPr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Predicting</a:t>
            </a:r>
          </a:p>
          <a:p>
            <a:endParaRPr lang="en-GB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848177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Fractions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16933" y="4486097"/>
            <a:ext cx="2503171" cy="1491972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Electricity</a:t>
            </a:r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ounded Rectangle 42"/>
          <p:cNvSpPr/>
          <p:nvPr/>
        </p:nvSpPr>
        <p:spPr>
          <a:xfrm>
            <a:off x="2254607" y="6861935"/>
            <a:ext cx="2367154" cy="1786422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mtClean="0"/>
              <a:t>Histor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240406" y="5048566"/>
            <a:ext cx="39095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75370" y="8167552"/>
            <a:ext cx="2125548" cy="1344064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Physical health and Mental well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37484" y="8161754"/>
            <a:ext cx="2132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81757" y="6964678"/>
            <a:ext cx="2086240" cy="1106931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398637" y="343663"/>
            <a:ext cx="406072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Lent</a:t>
            </a:r>
            <a:r>
              <a:rPr kumimoji="0" lang="en-GB" alt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2023-2024</a:t>
            </a:r>
            <a:endParaRPr kumimoji="0" lang="en-GB" alt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4638" y="2426333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45133" y="6819592"/>
            <a:ext cx="2255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356353" y="4569320"/>
            <a:ext cx="236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24373" y="7004874"/>
            <a:ext cx="1984163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Art/ Design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Roman Mosaics</a:t>
            </a:r>
          </a:p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Design a 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healthy and tasty </a:t>
            </a:r>
            <a:r>
              <a:rPr lang="en-GB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snadwich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39394" y="6885123"/>
            <a:ext cx="1776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4800437" y="8370766"/>
            <a:ext cx="1919667" cy="141097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864409" y="8456216"/>
            <a:ext cx="20039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GB" sz="1100" dirty="0" smtClean="0">
                <a:latin typeface="+mj-lt"/>
                <a:cs typeface="Arial" panose="020B0604020202020204" pitchFamily="34" charset="0"/>
              </a:rPr>
              <a:t>Communication</a:t>
            </a:r>
            <a:r>
              <a:rPr lang="en-GB" sz="1100" dirty="0" smtClean="0">
                <a:latin typeface="+mj-lt"/>
                <a:cs typeface="Arial" panose="020B0604020202020204" pitchFamily="34" charset="0"/>
              </a:rPr>
              <a:t>;</a:t>
            </a:r>
          </a:p>
          <a:p>
            <a:r>
              <a:rPr lang="en-GB" sz="1100" dirty="0" smtClean="0">
                <a:latin typeface="+mj-lt"/>
                <a:cs typeface="Arial" panose="020B0604020202020204" pitchFamily="34" charset="0"/>
              </a:rPr>
              <a:t>Skills for using Microsoft word and Microsoft power-point.</a:t>
            </a:r>
          </a:p>
          <a:p>
            <a:r>
              <a:rPr lang="en-GB" sz="1100" dirty="0" smtClean="0">
                <a:latin typeface="+mj-lt"/>
                <a:cs typeface="Arial" panose="020B0604020202020204" pitchFamily="34" charset="0"/>
              </a:rPr>
              <a:t>Using </a:t>
            </a:r>
            <a:r>
              <a:rPr lang="en-GB" sz="1100" dirty="0" err="1" smtClean="0">
                <a:latin typeface="+mj-lt"/>
                <a:cs typeface="Arial" panose="020B0604020202020204" pitchFamily="34" charset="0"/>
              </a:rPr>
              <a:t>Edumondo</a:t>
            </a:r>
            <a:endParaRPr lang="en-GB" sz="1100" dirty="0" smtClean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48628" y="2414213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54749" y="8682535"/>
            <a:ext cx="2361446" cy="1029348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432229" y="8863881"/>
            <a:ext cx="19935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Violin 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Song practice </a:t>
            </a: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44953" y="2664352"/>
            <a:ext cx="2585204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Consolidating Mastery and use of Number Talk using White Rose Maths</a:t>
            </a:r>
          </a:p>
          <a:p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Number: Multiplication and division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Word problems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Fractions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Times tables up to x12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Measure and perimeter</a:t>
            </a: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4350973" y="4767150"/>
            <a:ext cx="2407742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u="sng" dirty="0"/>
              <a:t>States of </a:t>
            </a:r>
            <a:r>
              <a:rPr lang="en-GB" sz="1050" u="sng" dirty="0" smtClean="0"/>
              <a:t>matter</a:t>
            </a:r>
          </a:p>
          <a:p>
            <a:r>
              <a:rPr lang="en-GB" sz="1050" dirty="0" smtClean="0"/>
              <a:t>The Water cycle</a:t>
            </a:r>
          </a:p>
          <a:p>
            <a:r>
              <a:rPr lang="en-GB" sz="1050" dirty="0" smtClean="0"/>
              <a:t>Properties of solids, liquids and gases</a:t>
            </a:r>
            <a:endParaRPr lang="en-GB" sz="1050" dirty="0"/>
          </a:p>
          <a:p>
            <a:r>
              <a:rPr lang="en-US" sz="1050" b="1" dirty="0" smtClean="0"/>
              <a:t>Where </a:t>
            </a:r>
            <a:r>
              <a:rPr lang="en-US" sz="1050" b="1" dirty="0"/>
              <a:t>does a puddle go</a:t>
            </a:r>
            <a:r>
              <a:rPr lang="en-US" sz="1050" b="1" dirty="0" smtClean="0"/>
              <a:t>?</a:t>
            </a:r>
          </a:p>
          <a:p>
            <a:r>
              <a:rPr lang="en-GB" sz="1050" u="sng" dirty="0" smtClean="0"/>
              <a:t>Sound</a:t>
            </a:r>
          </a:p>
          <a:p>
            <a:r>
              <a:rPr lang="en-GB" sz="1050" dirty="0" smtClean="0"/>
              <a:t>Sound waves and how it travels</a:t>
            </a:r>
            <a:endParaRPr lang="en-GB" sz="1050" dirty="0"/>
          </a:p>
          <a:p>
            <a:r>
              <a:rPr lang="en-US" sz="1050" b="1" dirty="0" smtClean="0"/>
              <a:t>How </a:t>
            </a:r>
            <a:r>
              <a:rPr lang="en-US" sz="1050" b="1" dirty="0"/>
              <a:t>do we hear different sounds?</a:t>
            </a:r>
            <a:endParaRPr lang="en-GB" sz="1050" dirty="0"/>
          </a:p>
          <a:p>
            <a:endParaRPr lang="en-GB" sz="1050" dirty="0"/>
          </a:p>
          <a:p>
            <a:pPr marL="285750" lvl="0" indent="-285750">
              <a:buFontTx/>
              <a:buChar char="-"/>
            </a:pPr>
            <a:endParaRPr lang="en-GB" sz="1050" dirty="0"/>
          </a:p>
        </p:txBody>
      </p:sp>
      <p:sp>
        <p:nvSpPr>
          <p:cNvPr id="9" name="TextBox 8"/>
          <p:cNvSpPr txBox="1"/>
          <p:nvPr/>
        </p:nvSpPr>
        <p:spPr>
          <a:xfrm>
            <a:off x="100024" y="8388444"/>
            <a:ext cx="20530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Belonging to a community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 Shared responsibility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Media Literacy 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 How data is used and shared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Money and work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 Using and keeping money safe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07420" y="7095094"/>
            <a:ext cx="18571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Co-ordination –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footwork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Physical skills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– static balance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Dynamic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balance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agility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Jumping and l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anding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Static s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eated balance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228349" y="2655708"/>
            <a:ext cx="35453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Roman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Myths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Gorilla City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Spider and the fly</a:t>
            </a: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Focus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on the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use of punctuation, fronted adverbials and expanded noun phrases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Include similes and metaphors in writing</a:t>
            </a: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4831" y="4984743"/>
            <a:ext cx="3643577" cy="2146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Community</a:t>
            </a:r>
          </a:p>
          <a:p>
            <a:r>
              <a:rPr lang="en-GB" sz="1050" dirty="0" smtClean="0"/>
              <a:t>•  </a:t>
            </a:r>
            <a:r>
              <a:rPr lang="en-GB" sz="1050" dirty="0"/>
              <a:t>Belonging to a community  </a:t>
            </a:r>
          </a:p>
          <a:p>
            <a:r>
              <a:rPr lang="en-GB" sz="1050" dirty="0"/>
              <a:t>•  The life of the local Christian </a:t>
            </a:r>
            <a:r>
              <a:rPr lang="en-GB" sz="1050" dirty="0" smtClean="0"/>
              <a:t>community</a:t>
            </a:r>
          </a:p>
          <a:p>
            <a:r>
              <a:rPr lang="en-GB" sz="1050" dirty="0" smtClean="0"/>
              <a:t>Giving and Receiving</a:t>
            </a:r>
          </a:p>
          <a:p>
            <a:r>
              <a:rPr lang="en-GB" sz="1050" dirty="0"/>
              <a:t>•  Giving and receiving every day  </a:t>
            </a:r>
          </a:p>
          <a:p>
            <a:r>
              <a:rPr lang="en-GB" sz="1050" dirty="0"/>
              <a:t>•  The Eucharist challenges and enables living and growing in communion  </a:t>
            </a:r>
          </a:p>
          <a:p>
            <a:r>
              <a:rPr lang="en-GB" sz="1050" dirty="0" smtClean="0"/>
              <a:t>  Self discipline</a:t>
            </a:r>
          </a:p>
          <a:p>
            <a:r>
              <a:rPr lang="en-GB" sz="1050" dirty="0"/>
              <a:t>• </a:t>
            </a:r>
            <a:r>
              <a:rPr lang="en-GB" dirty="0"/>
              <a:t> </a:t>
            </a:r>
            <a:r>
              <a:rPr lang="en-GB" sz="1050" dirty="0"/>
              <a:t>Self-discipline is important  </a:t>
            </a:r>
          </a:p>
          <a:p>
            <a:r>
              <a:rPr lang="en-GB" sz="1050" dirty="0"/>
              <a:t>•  Celebrating growth to new life through self-discipline  </a:t>
            </a:r>
          </a:p>
          <a:p>
            <a:endParaRPr lang="en-GB" sz="1050" dirty="0"/>
          </a:p>
          <a:p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4260652" y="6138159"/>
            <a:ext cx="2498063" cy="58528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4321561" y="6143317"/>
            <a:ext cx="211531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r>
              <a:rPr lang="en-GB" sz="10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Members of the family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Colours, fruits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2314056" y="7044458"/>
            <a:ext cx="2280573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Roman Empire and its Impact on Britain</a:t>
            </a:r>
            <a:endParaRPr lang="en-GB" sz="1050" dirty="0"/>
          </a:p>
          <a:p>
            <a:r>
              <a:rPr lang="en-GB" sz="1050" dirty="0"/>
              <a:t> </a:t>
            </a:r>
            <a:r>
              <a:rPr lang="en-GB" sz="1050" dirty="0" smtClean="0"/>
              <a:t>How </a:t>
            </a:r>
            <a:r>
              <a:rPr lang="en-GB" sz="1050" dirty="0"/>
              <a:t>did the Romans change life in Britain for ordinary people and what evidence of Roman life is still visible in Britain today </a:t>
            </a:r>
            <a:endParaRPr lang="en-GB" sz="1050" dirty="0" smtClean="0"/>
          </a:p>
          <a:p>
            <a:r>
              <a:rPr lang="en-GB" sz="1050" b="1" dirty="0"/>
              <a:t>The Growth of Cities</a:t>
            </a:r>
            <a:r>
              <a:rPr lang="en-GB" sz="1050" dirty="0"/>
              <a:t> – location, communication, and change over time comparing </a:t>
            </a:r>
            <a:r>
              <a:rPr lang="en-GB" sz="1050" dirty="0" smtClean="0"/>
              <a:t>London</a:t>
            </a:r>
            <a:r>
              <a:rPr lang="en-GB" sz="1050" dirty="0"/>
              <a:t> </a:t>
            </a:r>
            <a:r>
              <a:rPr lang="en-GB" sz="1050" dirty="0" smtClean="0"/>
              <a:t>and New York City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1754</TotalTime>
  <Words>291</Words>
  <Application>Microsoft Office PowerPoint</Application>
  <PresentationFormat>A4 Paper (210x297 mm)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Jasmine Chak</cp:lastModifiedBy>
  <cp:revision>72</cp:revision>
  <dcterms:created xsi:type="dcterms:W3CDTF">2021-02-11T12:28:53Z</dcterms:created>
  <dcterms:modified xsi:type="dcterms:W3CDTF">2024-02-21T17:02:17Z</dcterms:modified>
</cp:coreProperties>
</file>