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53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04" y="527506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08845" y="5009055"/>
            <a:ext cx="3978406" cy="1819756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00024" y="2391775"/>
            <a:ext cx="3644471" cy="2503225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Guided Reading</a:t>
            </a:r>
          </a:p>
          <a:p>
            <a:r>
              <a:rPr lang="en-GB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Fluency when reading aloud, prediction, i</a:t>
            </a:r>
            <a:r>
              <a:rPr lang="en-GB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nference, s</a:t>
            </a:r>
            <a:r>
              <a:rPr lang="en-GB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ummarising, r</a:t>
            </a:r>
            <a:r>
              <a:rPr lang="en-GB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etrieval skills through various texts including; The Firework Makers Daughter, </a:t>
            </a:r>
            <a:r>
              <a:rPr lang="en-GB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Zombierella</a:t>
            </a:r>
            <a:r>
              <a:rPr lang="en-GB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Voices in the Park, 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848177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Fractions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7"/>
            <a:ext cx="2503171" cy="1491972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Electricity</a:t>
            </a:r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254607" y="6861935"/>
            <a:ext cx="2367154" cy="1786422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Histor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40406" y="5048566"/>
            <a:ext cx="3909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370" y="8167552"/>
            <a:ext cx="2125548" cy="1344064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Physical health and Mental well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37484" y="8161754"/>
            <a:ext cx="2132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8"/>
            <a:ext cx="2086240" cy="1106931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09995" y="343663"/>
            <a:ext cx="30380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</a:t>
            </a:r>
            <a:r>
              <a:rPr kumimoji="0" lang="en-GB" altLang="en-US" sz="2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2024-2025</a:t>
            </a: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5133" y="6819592"/>
            <a:ext cx="2255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56353" y="4569320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4373" y="7004874"/>
            <a:ext cx="198416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Art/ Design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Roman Mosaics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Design a healthy and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tasty sandwich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9394" y="6885123"/>
            <a:ext cx="1776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800437" y="8370766"/>
            <a:ext cx="1919667" cy="141097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64409" y="8456216"/>
            <a:ext cx="2003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1100" dirty="0" smtClean="0">
                <a:latin typeface="+mj-lt"/>
                <a:cs typeface="Arial" panose="020B0604020202020204" pitchFamily="34" charset="0"/>
              </a:rPr>
              <a:t>Communication;</a:t>
            </a:r>
          </a:p>
          <a:p>
            <a:r>
              <a:rPr lang="en-GB" sz="1100" dirty="0" smtClean="0">
                <a:latin typeface="+mj-lt"/>
                <a:cs typeface="Arial" panose="020B0604020202020204" pitchFamily="34" charset="0"/>
              </a:rPr>
              <a:t>Skills for using Microsoft word and Microsoft power-point.</a:t>
            </a:r>
          </a:p>
          <a:p>
            <a:r>
              <a:rPr lang="en-GB" sz="1100" dirty="0" smtClean="0">
                <a:latin typeface="+mj-lt"/>
                <a:cs typeface="Arial" panose="020B0604020202020204" pitchFamily="34" charset="0"/>
              </a:rPr>
              <a:t>Using </a:t>
            </a:r>
            <a:r>
              <a:rPr lang="en-GB" sz="1100" dirty="0" err="1" smtClean="0">
                <a:latin typeface="+mj-lt"/>
                <a:cs typeface="Arial" panose="020B0604020202020204" pitchFamily="34" charset="0"/>
              </a:rPr>
              <a:t>Edumondo</a:t>
            </a:r>
            <a:endParaRPr lang="en-GB" sz="1100" dirty="0" smtClean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8628" y="241421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54749" y="8682535"/>
            <a:ext cx="2361446" cy="1029348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91536" y="8690700"/>
            <a:ext cx="199354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Violin 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Sing and praise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Rhythm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Composition 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4953" y="2664352"/>
            <a:ext cx="258520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Consolidating Mastery and use of Number Talk using White Rose Maths</a:t>
            </a:r>
          </a:p>
          <a:p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Number: Multiplication and division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Word problems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Times tables up to x12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Measure and perimeter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350973" y="4767150"/>
            <a:ext cx="2407742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u="sng" dirty="0"/>
              <a:t>States of </a:t>
            </a:r>
            <a:r>
              <a:rPr lang="en-GB" sz="1050" u="sng" dirty="0" smtClean="0"/>
              <a:t>matter</a:t>
            </a:r>
          </a:p>
          <a:p>
            <a:r>
              <a:rPr lang="en-GB" sz="1050" dirty="0" smtClean="0"/>
              <a:t>The Water cycle</a:t>
            </a:r>
          </a:p>
          <a:p>
            <a:r>
              <a:rPr lang="en-GB" sz="1050" dirty="0" smtClean="0"/>
              <a:t>Properties of solids, liquids and gases</a:t>
            </a:r>
            <a:endParaRPr lang="en-GB" sz="1050" dirty="0"/>
          </a:p>
          <a:p>
            <a:r>
              <a:rPr lang="en-US" sz="1050" b="1" dirty="0" smtClean="0"/>
              <a:t>Where </a:t>
            </a:r>
            <a:r>
              <a:rPr lang="en-US" sz="1050" b="1" dirty="0"/>
              <a:t>does a puddle go</a:t>
            </a:r>
            <a:r>
              <a:rPr lang="en-US" sz="1050" b="1" dirty="0" smtClean="0"/>
              <a:t>?</a:t>
            </a:r>
          </a:p>
          <a:p>
            <a:r>
              <a:rPr lang="en-GB" sz="1050" u="sng" dirty="0" smtClean="0"/>
              <a:t>Sound</a:t>
            </a:r>
          </a:p>
          <a:p>
            <a:r>
              <a:rPr lang="en-GB" sz="1050" dirty="0" smtClean="0"/>
              <a:t>Sound waves and how it travels</a:t>
            </a:r>
            <a:endParaRPr lang="en-GB" sz="1050" dirty="0"/>
          </a:p>
          <a:p>
            <a:r>
              <a:rPr lang="en-US" sz="1050" b="1" dirty="0" smtClean="0"/>
              <a:t>How </a:t>
            </a:r>
            <a:r>
              <a:rPr lang="en-US" sz="1050" b="1" dirty="0"/>
              <a:t>do we hear different sounds?</a:t>
            </a:r>
            <a:endParaRPr lang="en-GB" sz="1050" dirty="0"/>
          </a:p>
          <a:p>
            <a:endParaRPr lang="en-GB" sz="1050" dirty="0"/>
          </a:p>
          <a:p>
            <a:pPr marL="285750" lvl="0" indent="-285750">
              <a:buFontTx/>
              <a:buChar char="-"/>
            </a:pPr>
            <a:endParaRPr lang="en-GB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100024" y="8388444"/>
            <a:ext cx="2053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Belonging to a community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 Shared responsibility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Media Literacy 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 How data is used and shared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Money and work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 Using and keeping money safe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07420" y="7095094"/>
            <a:ext cx="18571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Co-ordination –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footwork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Physical skills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– static balance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Dynamic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agility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Jumping and l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anding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Static s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eated balance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99108" y="2585481"/>
            <a:ext cx="354538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Roman Myths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Gorilla 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Spider and the fly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the use of punctuation, fronted adverbials and 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expanded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noun phrases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similes and metaphors in writing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4831" y="4984743"/>
            <a:ext cx="3643577" cy="214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Community</a:t>
            </a:r>
          </a:p>
          <a:p>
            <a:r>
              <a:rPr lang="en-GB" sz="1050" dirty="0" smtClean="0"/>
              <a:t>•  </a:t>
            </a:r>
            <a:r>
              <a:rPr lang="en-GB" sz="1050" dirty="0"/>
              <a:t>Belonging to a community  </a:t>
            </a:r>
          </a:p>
          <a:p>
            <a:r>
              <a:rPr lang="en-GB" sz="1050" dirty="0"/>
              <a:t>•  The life of the local Christian </a:t>
            </a:r>
            <a:r>
              <a:rPr lang="en-GB" sz="1050" dirty="0" smtClean="0"/>
              <a:t>community</a:t>
            </a:r>
          </a:p>
          <a:p>
            <a:r>
              <a:rPr lang="en-GB" sz="1050" dirty="0" smtClean="0"/>
              <a:t>Giving and Receiving</a:t>
            </a:r>
          </a:p>
          <a:p>
            <a:r>
              <a:rPr lang="en-GB" sz="1050" dirty="0"/>
              <a:t>•  Giving and receiving every day  </a:t>
            </a:r>
          </a:p>
          <a:p>
            <a:r>
              <a:rPr lang="en-GB" sz="1050" dirty="0"/>
              <a:t>•  The Eucharist challenges and enables living and growing in communion  </a:t>
            </a:r>
          </a:p>
          <a:p>
            <a:r>
              <a:rPr lang="en-GB" sz="1050" dirty="0" smtClean="0"/>
              <a:t>  Self discipline</a:t>
            </a:r>
          </a:p>
          <a:p>
            <a:r>
              <a:rPr lang="en-GB" sz="1050" dirty="0"/>
              <a:t>• </a:t>
            </a:r>
            <a:r>
              <a:rPr lang="en-GB" dirty="0"/>
              <a:t> </a:t>
            </a:r>
            <a:r>
              <a:rPr lang="en-GB" sz="1050" dirty="0"/>
              <a:t>Self-discipline is important  </a:t>
            </a:r>
          </a:p>
          <a:p>
            <a:r>
              <a:rPr lang="en-GB" sz="1050" dirty="0"/>
              <a:t>•  Celebrating growth to new life through self-discipline  </a:t>
            </a:r>
          </a:p>
          <a:p>
            <a:endParaRPr lang="en-GB" sz="1050" dirty="0"/>
          </a:p>
          <a:p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260652" y="6138159"/>
            <a:ext cx="2498063" cy="58528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321561" y="6143317"/>
            <a:ext cx="21153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r>
              <a:rPr lang="en-GB" sz="1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Members of the family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Colours, fruits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2314056" y="7044458"/>
            <a:ext cx="2280573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Roman Empire and its Impact on Britain</a:t>
            </a:r>
            <a:endParaRPr lang="en-GB" sz="1050" dirty="0"/>
          </a:p>
          <a:p>
            <a:r>
              <a:rPr lang="en-GB" sz="1050" dirty="0"/>
              <a:t> </a:t>
            </a:r>
            <a:r>
              <a:rPr lang="en-GB" sz="1050" dirty="0" smtClean="0"/>
              <a:t>How </a:t>
            </a:r>
            <a:r>
              <a:rPr lang="en-GB" sz="1050" dirty="0"/>
              <a:t>did the Romans change life in Britain for ordinary people and what evidence of Roman life is still visible in Britain today </a:t>
            </a:r>
            <a:endParaRPr lang="en-GB" sz="1050" dirty="0" smtClean="0"/>
          </a:p>
          <a:p>
            <a:r>
              <a:rPr lang="en-GB" sz="1050" b="1" dirty="0"/>
              <a:t>The Growth of Cities</a:t>
            </a:r>
            <a:r>
              <a:rPr lang="en-GB" sz="1050" dirty="0"/>
              <a:t> – location, communication, and change over time comparing </a:t>
            </a:r>
            <a:r>
              <a:rPr lang="en-GB" sz="1050" dirty="0" smtClean="0"/>
              <a:t>London</a:t>
            </a:r>
            <a:r>
              <a:rPr lang="en-GB" sz="1050" dirty="0"/>
              <a:t> </a:t>
            </a:r>
            <a:r>
              <a:rPr lang="en-GB" sz="1050" dirty="0" smtClean="0"/>
              <a:t>and New York City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1763</TotalTime>
  <Words>308</Words>
  <Application>Microsoft Office PowerPoint</Application>
  <PresentationFormat>A4 Paper (210x297 mm)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R.Evans</cp:lastModifiedBy>
  <cp:revision>74</cp:revision>
  <dcterms:created xsi:type="dcterms:W3CDTF">2021-02-11T12:28:53Z</dcterms:created>
  <dcterms:modified xsi:type="dcterms:W3CDTF">2024-12-19T14:03:58Z</dcterms:modified>
</cp:coreProperties>
</file>