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0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504" y="527506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08845" y="5009055"/>
            <a:ext cx="3978406" cy="1819756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00024" y="2391775"/>
            <a:ext cx="3716374" cy="2503225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Guided Reading</a:t>
            </a:r>
          </a:p>
          <a:p>
            <a:r>
              <a:rPr lang="en-GB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Varjak Paw</a:t>
            </a:r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vocabulary, inference, summarising, </a:t>
            </a:r>
            <a:r>
              <a:rPr lang="en-GB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predicting</a:t>
            </a:r>
          </a:p>
          <a:p>
            <a:r>
              <a:rPr lang="en-GB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Various non-fiction texts to aid with test techniques</a:t>
            </a:r>
            <a:endParaRPr lang="en-GB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848177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Fractions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16933" y="4486097"/>
            <a:ext cx="2503171" cy="1491972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Electricity</a:t>
            </a:r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ounded Rectangle 42"/>
          <p:cNvSpPr/>
          <p:nvPr/>
        </p:nvSpPr>
        <p:spPr>
          <a:xfrm>
            <a:off x="2326638" y="6852013"/>
            <a:ext cx="2367154" cy="1786422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Histor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240406" y="5048566"/>
            <a:ext cx="39095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75370" y="8167552"/>
            <a:ext cx="2125548" cy="1344064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Physical health and Mental well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37484" y="8161754"/>
            <a:ext cx="2132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81757" y="6964678"/>
            <a:ext cx="2086240" cy="1106931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398637" y="343663"/>
            <a:ext cx="406072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Pentecost</a:t>
            </a:r>
            <a:r>
              <a:rPr kumimoji="0" lang="en-GB" alt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</a:t>
            </a:r>
            <a:r>
              <a:rPr kumimoji="0" lang="en-GB" alt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2022 </a:t>
            </a:r>
            <a:r>
              <a:rPr kumimoji="0" lang="en-GB" alt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2023</a:t>
            </a:r>
            <a:endParaRPr kumimoji="0" lang="en-GB" alt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4638" y="2426333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45133" y="6819592"/>
            <a:ext cx="2255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356353" y="4569320"/>
            <a:ext cx="236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24373" y="7004874"/>
            <a:ext cx="1984163" cy="108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Art/ Design</a:t>
            </a:r>
          </a:p>
          <a:p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Artist: 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John Constable &amp; Georgia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O’Keefe</a:t>
            </a:r>
          </a:p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Modern vs traditional landscapes.</a:t>
            </a:r>
          </a:p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Techniques and equipment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39394" y="6885123"/>
            <a:ext cx="1776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4800437" y="8370766"/>
            <a:ext cx="1919667" cy="141097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807420" y="8385302"/>
            <a:ext cx="200390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GB" sz="1050" b="1" dirty="0"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</a:p>
          <a:p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Efficient programming through repetition/making loops  </a:t>
            </a:r>
          </a:p>
          <a:p>
            <a:r>
              <a:rPr lang="en-GB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Digital Media</a:t>
            </a:r>
            <a:endParaRPr lang="en-GB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Combining text, images and sound for a purpose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15714" y="2414213"/>
            <a:ext cx="28599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19954" y="8675422"/>
            <a:ext cx="2361446" cy="1029348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377545" y="8731136"/>
            <a:ext cx="1993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Violin 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Song practice 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20060" y="2657722"/>
            <a:ext cx="2826334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Decimals – writing tenths, hundredths and comparing and ordering and rounding decimals</a:t>
            </a: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Measurement - Money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Measurement - Mass,  Volume and Length</a:t>
            </a: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Geometry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– Properties of shapes, positions and movement</a:t>
            </a: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Roman Numerals </a:t>
            </a:r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Multiplication check is this term too.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4233044" y="4767150"/>
            <a:ext cx="25256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Electricity -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Common appliances that use electricity. Construct simple circuits using wires, cells, switches and buzzers. </a:t>
            </a:r>
          </a:p>
          <a:p>
            <a:pPr lvl="0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Recognize common insulators and conductors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How to keep safe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024" y="8388444"/>
            <a:ext cx="20530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Physical health and Mental wellbeing – maintaining a balanced lifestyle; oral hygiene and dental 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care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60486" y="7195651"/>
            <a:ext cx="225564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– local history. Slough Trading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Estate during World War 2.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Geography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- Agriculture – comparison of agriculture in East Anglia with southern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Italy.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07420" y="7095094"/>
            <a:ext cx="195129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Co-ordination – sending and receiving </a:t>
            </a:r>
          </a:p>
          <a:p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Physical skills - agility and balance</a:t>
            </a:r>
          </a:p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Basket ball – team </a:t>
            </a:r>
            <a:r>
              <a:rPr lang="en-GB" sz="1050" smtClean="0">
                <a:latin typeface="Arial" panose="020B0604020202020204" pitchFamily="34" charset="0"/>
                <a:cs typeface="Arial" panose="020B0604020202020204" pitchFamily="34" charset="0"/>
              </a:rPr>
              <a:t>building skills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8349" y="2655708"/>
            <a:ext cx="3661075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Biscuit Bear- Mimi Grey</a:t>
            </a:r>
          </a:p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Leon and the Space between – Angela McAllister and Grahame Baker-Smith</a:t>
            </a:r>
          </a:p>
          <a:p>
            <a:r>
              <a:rPr lang="en-GB" sz="1050" i="1" dirty="0">
                <a:latin typeface="Arial" panose="020B0604020202020204" pitchFamily="34" charset="0"/>
                <a:cs typeface="Arial" panose="020B0604020202020204" pitchFamily="34" charset="0"/>
              </a:rPr>
              <a:t>The Spider and the Fly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by Mary Howitt, illustrated by Tony </a:t>
            </a:r>
            <a:r>
              <a:rPr lang="en-GB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DiTerlizzi</a:t>
            </a:r>
            <a:endParaRPr lang="en-GB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Instructional writing – How to build and electrical circuit (Science link)</a:t>
            </a:r>
          </a:p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Non-Chronological report based on renewable and non-renewable energy (Science link)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1796" y="5275064"/>
            <a:ext cx="36964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>
                <a:latin typeface="Arial" panose="020B0604020202020204" pitchFamily="34" charset="0"/>
                <a:cs typeface="Arial" panose="020B0604020202020204" pitchFamily="34" charset="0"/>
              </a:rPr>
              <a:t>Serving</a:t>
            </a:r>
          </a:p>
          <a:p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the wonder and power of the Holy Spirit.</a:t>
            </a:r>
          </a:p>
          <a:p>
            <a:r>
              <a:rPr lang="en-GB" sz="1050" b="1" dirty="0">
                <a:latin typeface="Arial" panose="020B0604020202020204" pitchFamily="34" charset="0"/>
                <a:cs typeface="Arial" panose="020B0604020202020204" pitchFamily="34" charset="0"/>
              </a:rPr>
              <a:t>Reconciliation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inter-relating-building the bridges for friendship, the importance of reconciliation</a:t>
            </a:r>
          </a:p>
          <a:p>
            <a:r>
              <a:rPr lang="en-GB" sz="1050" b="1" dirty="0">
                <a:latin typeface="Arial" panose="020B0604020202020204" pitchFamily="34" charset="0"/>
                <a:cs typeface="Arial" panose="020B0604020202020204" pitchFamily="34" charset="0"/>
              </a:rPr>
              <a:t>Universal church</a:t>
            </a:r>
          </a:p>
          <a:p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world- ordinary people who do extraordinary things, different saints show what Jesus is like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4260652" y="6138159"/>
            <a:ext cx="2498063" cy="58528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4321561" y="6143317"/>
            <a:ext cx="211531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r>
              <a:rPr lang="en-GB" sz="10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Body parts and classroom objects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Days of the week 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787</TotalTime>
  <Words>345</Words>
  <Application>Microsoft Office PowerPoint</Application>
  <PresentationFormat>A4 Paper (210x297 mm)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R.Evans</cp:lastModifiedBy>
  <cp:revision>92</cp:revision>
  <dcterms:created xsi:type="dcterms:W3CDTF">2021-02-11T12:28:53Z</dcterms:created>
  <dcterms:modified xsi:type="dcterms:W3CDTF">2023-05-02T10:08:10Z</dcterms:modified>
</cp:coreProperties>
</file>