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04" y="527506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08845" y="5009055"/>
            <a:ext cx="3978406" cy="1819756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00024" y="2391775"/>
            <a:ext cx="3716374" cy="2503225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Reading</a:t>
            </a:r>
          </a:p>
          <a:p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Varjak Paw</a:t>
            </a: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vocabulary, inference, summarising, predicting</a:t>
            </a:r>
          </a:p>
          <a:p>
            <a:endParaRPr lang="en-GB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848177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Fractions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7"/>
            <a:ext cx="2503171" cy="1491972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Electricity</a:t>
            </a:r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326638" y="6852013"/>
            <a:ext cx="2367154" cy="1786422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Histor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40406" y="5048566"/>
            <a:ext cx="3909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370" y="8167552"/>
            <a:ext cx="2125548" cy="1344064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Physical health and Mental well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37484" y="8161754"/>
            <a:ext cx="2132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8"/>
            <a:ext cx="2086240" cy="1106931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98637" y="343663"/>
            <a:ext cx="40607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2021 -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2022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45133" y="6819592"/>
            <a:ext cx="2255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56353" y="4569320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4373" y="7004874"/>
            <a:ext cx="1984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Design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Artist: William Turner; Georgia O’Keefe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Landscapes in different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cultures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9394" y="6885123"/>
            <a:ext cx="1776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00437" y="8370766"/>
            <a:ext cx="1919667" cy="141097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07420" y="8385302"/>
            <a:ext cx="200390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Efficient programming through repetition/making loops  </a:t>
            </a:r>
          </a:p>
          <a:p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Digital Media</a:t>
            </a:r>
            <a:endParaRPr lang="en-GB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Combining text, images and sound for </a:t>
            </a:r>
            <a:r>
              <a:rPr lang="en-GB" sz="1050" smtClean="0">
                <a:latin typeface="Arial" panose="020B0604020202020204" pitchFamily="34" charset="0"/>
                <a:cs typeface="Arial" panose="020B0604020202020204" pitchFamily="34" charset="0"/>
              </a:rPr>
              <a:t>a purpose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15714" y="2414213"/>
            <a:ext cx="2859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54749" y="8682535"/>
            <a:ext cx="2361446" cy="1029348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377545" y="8731136"/>
            <a:ext cx="1993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Violin 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Song practice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0060" y="2657722"/>
            <a:ext cx="282633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Decimals – writing tenths, hundredths and comparing and ordering and rounding decimals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Measurement - Money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Measurement - Mass,  Volume and Length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Measurement: Area of Figures 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Geometry – Properties of shapes, positions and movement</a:t>
            </a: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Roman Numerals 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233044" y="4767150"/>
            <a:ext cx="25256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Electricity -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Common appliances that use electricity. Construct simple circuits using wires, cells, switches and buzzers. </a:t>
            </a:r>
          </a:p>
          <a:p>
            <a:pPr lvl="0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Recognize common insulators and conductors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How to keep safe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24" y="8388444"/>
            <a:ext cx="20530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Physical health and Mental wellbeing – maintaining a balanced lifestyle; oral hygiene and dental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0486" y="7195651"/>
            <a:ext cx="225564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– local history. Slough Trading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Estate during World War 2.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- Agriculture – comparison of agriculture in East Anglia with southern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Italy.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07420" y="7095094"/>
            <a:ext cx="195129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Co-ordination – sending and receiving 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Physical skills - agility and balance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Health and fitness skills - ball chasing  and stance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349" y="2655708"/>
            <a:ext cx="3661075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Imaginary Fred by Oliver Jeffers – character profile/writing a dialogue/persuasive writing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One Plastic Bag by Miranda Paul – letter to local MP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Winston Churchill – non chronological report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Flotsam (wordless book) – setting description/inference from images/persuasive advert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Story Telling School text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- retelling own version of the narrative/character description/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diting and planning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Oh the Places You’ll Go by Dr Seuss -  writing a poem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1796" y="5275064"/>
            <a:ext cx="3696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Serving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the wonder and power of the Holy Spirit.</a:t>
            </a:r>
          </a:p>
          <a:p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Reconciliation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inter-relating-building the bridges for friendship, the importance of reconciliation</a:t>
            </a:r>
          </a:p>
          <a:p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Universal church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world- ordinary people who do extraordinary things, different saints show what Jesus is like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4260652" y="6138159"/>
            <a:ext cx="2498063" cy="58528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321561" y="6143317"/>
            <a:ext cx="21153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r>
              <a:rPr lang="en-GB" sz="1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Body parts and classroom objects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Days of the week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779</TotalTime>
  <Words>346</Words>
  <Application>Microsoft Office PowerPoint</Application>
  <PresentationFormat>A4 Paper (210x297 mm)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J.Preece</cp:lastModifiedBy>
  <cp:revision>91</cp:revision>
  <dcterms:created xsi:type="dcterms:W3CDTF">2021-02-11T12:28:53Z</dcterms:created>
  <dcterms:modified xsi:type="dcterms:W3CDTF">2022-03-30T11:12:54Z</dcterms:modified>
</cp:coreProperties>
</file>