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Butterfly Lion by Michael </a:t>
            </a:r>
            <a:r>
              <a:rPr lang="en-GB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Morpurgo</a:t>
            </a: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Inference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Summarising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852013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2021-2022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Cycladic figures – sculptures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Artists – Henry Moore and Alberto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Giacommetti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7420" y="8335198"/>
            <a:ext cx="200390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 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repeat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loops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Decompose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(identify the parts of something) to create line and shapes patterns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to sort objects in a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.  .  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branching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54749" y="8682535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32229" y="8863881"/>
            <a:ext cx="1993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Number: Multiplication and division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67150"/>
            <a:ext cx="2407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Classifying living things</a:t>
            </a:r>
          </a:p>
          <a:p>
            <a:pPr marL="171450" lvl="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Food chains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vertebrates and invertebrates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ourselves and others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Respecting differences 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similarities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2307" y="7083091"/>
            <a:ext cx="22556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Greeks – how did the Greek Empire influence life today?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Chronology, development of city states, government systems and literature sports and theatre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Major continents of the world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Locating them on the map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and human characteristics of major countries and major cities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Human settlement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Co-ordination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footwork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Physical skills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static balance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Jumping and 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Static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eated balance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28349" y="2655708"/>
            <a:ext cx="35453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Perfectly Norman by Tom Percival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Unlucky Man- Story Telling schools.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-Retelling own version of the narrative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-Character description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-Editing and planning</a:t>
            </a:r>
          </a:p>
          <a:p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6747" y="5440981"/>
            <a:ext cx="364357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Domestic church- Family</a:t>
            </a:r>
          </a:p>
          <a:p>
            <a:pPr marL="171450" indent="-171450">
              <a:buFontTx/>
              <a:buChar char="-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Jesus’ family</a:t>
            </a:r>
          </a:p>
          <a:p>
            <a:pPr marL="171450" indent="-171450">
              <a:buFontTx/>
              <a:buChar char="-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Abrahams family</a:t>
            </a:r>
          </a:p>
          <a:p>
            <a:pPr marL="171450" indent="-171450">
              <a:buFontTx/>
              <a:buChar char="-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Story of Ruth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 and confirmation-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 and Christmas-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Loving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objects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</TotalTime>
  <Words>280</Words>
  <Application>Microsoft Office PowerPoint</Application>
  <PresentationFormat>A4 Paper (210x297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65</cp:revision>
  <dcterms:created xsi:type="dcterms:W3CDTF">2021-02-11T12:28:53Z</dcterms:created>
  <dcterms:modified xsi:type="dcterms:W3CDTF">2022-03-14T17:20:33Z</dcterms:modified>
</cp:coreProperties>
</file>