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04" y="527506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08845" y="5009055"/>
            <a:ext cx="3978406" cy="1819756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00024" y="2391775"/>
            <a:ext cx="3644471" cy="2503225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Reading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Butterfly Lion by Michael </a:t>
            </a:r>
            <a:r>
              <a:rPr lang="en-GB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Morpurgo</a:t>
            </a: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Inference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Summarising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Predicting</a:t>
            </a:r>
          </a:p>
          <a:p>
            <a:endParaRPr lang="en-GB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848177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Fractions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7"/>
            <a:ext cx="2503171" cy="1491972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Electricity</a:t>
            </a:r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326638" y="6852013"/>
            <a:ext cx="2367154" cy="1786422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Histor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40406" y="5048566"/>
            <a:ext cx="3909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370" y="8167552"/>
            <a:ext cx="2125548" cy="1344064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Physical health and Mental well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37484" y="8161754"/>
            <a:ext cx="2132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8"/>
            <a:ext cx="2086240" cy="1106931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98637" y="343663"/>
            <a:ext cx="40607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2021-2022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133" y="6819592"/>
            <a:ext cx="2255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56353" y="4569320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4373" y="7004874"/>
            <a:ext cx="1984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Design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Cycladic figures – sculptures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Artists – Henry Moore and Alberto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Giacommetti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9394" y="6885123"/>
            <a:ext cx="1776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00437" y="8370766"/>
            <a:ext cx="1919667" cy="141097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07420" y="8335198"/>
            <a:ext cx="200390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 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repeat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loops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Decompose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(identify the parts of something) to create line and shapes patterns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to sort objects in a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.  .  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branching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8628" y="241421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54749" y="8682535"/>
            <a:ext cx="2361446" cy="1029348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32229" y="8863881"/>
            <a:ext cx="1993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Violin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Song practice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4953" y="2664352"/>
            <a:ext cx="25852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Consolidating Mastery and use of Number Talk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Number: Multiplication and division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Word problems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Times tables up to x12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350973" y="4767150"/>
            <a:ext cx="2407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Classifying living things</a:t>
            </a:r>
          </a:p>
          <a:p>
            <a:pPr marL="171450" lvl="0" indent="-171450">
              <a:buFontTx/>
              <a:buChar char="-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Food chains</a:t>
            </a:r>
          </a:p>
          <a:p>
            <a:pPr marL="171450" lvl="0" indent="-171450">
              <a:buFontTx/>
              <a:buChar char="-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vertebrates and invertebrates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00024" y="8388444"/>
            <a:ext cx="20530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Families and friendships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Positive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friendships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Safe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ourselves and others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Respecting differences and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similarities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02307" y="7083091"/>
            <a:ext cx="2255642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Greeks – how did the Greek Empire influence life today?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Chronology, development of city states, government systems and literature sports and theatre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– Major continents of the world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Locating them on the map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and human characteristics of major countries and major cities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Human settlement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4807420" y="7095094"/>
            <a:ext cx="18571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Co-ordination –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footwork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Physical skills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static balance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Dynamic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agility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Jumping and l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anding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Static s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eated balance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28349" y="2655708"/>
            <a:ext cx="35453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Perfectly Norman by Tom Percival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Unlucky Man- Story Telling schools.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-Retelling own version of the narrative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-Character description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-Editing and planning</a:t>
            </a:r>
          </a:p>
          <a:p>
            <a:endParaRPr lang="en-GB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6747" y="5440981"/>
            <a:ext cx="364357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Domestic church- Family</a:t>
            </a:r>
          </a:p>
          <a:p>
            <a:pPr marL="171450" indent="-171450">
              <a:buFontTx/>
              <a:buChar char="-"/>
            </a:pP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Jesus’ family</a:t>
            </a:r>
          </a:p>
          <a:p>
            <a:pPr marL="171450" indent="-171450">
              <a:buFontTx/>
              <a:buChar char="-"/>
            </a:pP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Abrahams family</a:t>
            </a:r>
          </a:p>
          <a:p>
            <a:pPr marL="171450" indent="-171450">
              <a:buFontTx/>
              <a:buChar char="-"/>
            </a:pP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Story of Ruth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Baptism and confirmation-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</a:t>
            </a:r>
          </a:p>
          <a:p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Advent and Christmas-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Loving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260652" y="6138159"/>
            <a:ext cx="2498063" cy="58528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321561" y="6143317"/>
            <a:ext cx="21153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r>
              <a:rPr lang="en-GB" sz="1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Body parts and classroom objects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Days of the week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697</TotalTime>
  <Words>280</Words>
  <Application>Microsoft Office PowerPoint</Application>
  <PresentationFormat>A4 Paper (210x297 mm)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J.Preece</cp:lastModifiedBy>
  <cp:revision>65</cp:revision>
  <dcterms:created xsi:type="dcterms:W3CDTF">2021-02-11T12:28:53Z</dcterms:created>
  <dcterms:modified xsi:type="dcterms:W3CDTF">2022-03-14T17:20:33Z</dcterms:modified>
</cp:coreProperties>
</file>