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213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185790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71996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654027" y="4267968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550630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13833" y="6656421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87961" y="4555122"/>
            <a:ext cx="3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8708" y="6468454"/>
            <a:ext cx="2086240" cy="1171825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34833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4034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03322"/>
            <a:ext cx="3026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3836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59" y="2286185"/>
            <a:ext cx="36436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Tuesday - Wordless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War and Peas – Fable Picture Book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Stella and the Seagull – Speech Writing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Hansel and Gretel – Fairytale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Kit’s Magic Box - Poem</a:t>
            </a:r>
          </a:p>
          <a:p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Narrative: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Writing a fantasy story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Persuasion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Writing a persuasive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Non fiction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Writing a chronological report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Poetry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: Writing an onomatopoeia poem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3948" y="6730548"/>
            <a:ext cx="2255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History: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Victorians and Herschel Park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the developments during the Victorian Era.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To create a timeline about the important events during the Victorian era.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Geography: Rivers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physical features of rivers and how humans use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Using maps and atlases to locate rivers in the British Isles and the world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76626" y="4264170"/>
            <a:ext cx="2894447" cy="991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05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0947" y="6445140"/>
            <a:ext cx="2170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Key artist: Picasso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Key skills: Drawing a range of symbols for a range of purposes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Focus: designing a mechanical toy</a:t>
            </a:r>
          </a:p>
          <a:p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Skills: Understanding and creating mechanisms</a:t>
            </a:r>
            <a:endParaRPr lang="en-GB" sz="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3853" y="6600195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Athletics, Handball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US" sz="105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Dynamic Balance 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Ball Skills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2917" y="2387519"/>
            <a:ext cx="2578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Length, Mass and volume: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Measuring, comparing and calculating using standard units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Recognising, comparing, adding and subtracting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Writing and telling the time from an analogue clock, including using roman numerals. Reading time to the nearest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minute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0" y="194622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432559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Key piece: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Symphony No. 1 in G major – Allegro by Saint-Georges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7961" y="4595463"/>
            <a:ext cx="3357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Journeys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(to know and understand):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journey through a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Christian family’s journey with Jesus through the Church’s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&amp; Sharing 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and sharing with one another</a:t>
            </a:r>
            <a:endParaRPr lang="en-GB" sz="9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to the Word of God and sharing in Holy Communion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Giving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people give themselves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Lent, a time to remember Jesus’ total giving  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872" y="7817470"/>
            <a:ext cx="213234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value of rules and law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Freedoms and responsibilities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the internet is used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Assessing information online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Different jobs and skills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Job stereotypes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Setting personal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33853" y="8287615"/>
            <a:ext cx="194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33853" y="8287615"/>
            <a:ext cx="194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Desktop Publishing</a:t>
            </a:r>
            <a:r>
              <a:rPr lang="en-US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 font, size and color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Take a photo accurately</a:t>
            </a:r>
          </a:p>
          <a:p>
            <a:endParaRPr lang="en-US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Handling information: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Creating a Database: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Is made of two ore more items of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together.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EB5B51-D42E-C12C-8673-DB7E6F661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70693"/>
              </p:ext>
            </p:extLst>
          </p:nvPr>
        </p:nvGraphicFramePr>
        <p:xfrm>
          <a:off x="3776626" y="4513262"/>
          <a:ext cx="2913537" cy="1965691"/>
        </p:xfrm>
        <a:graphic>
          <a:graphicData uri="http://schemas.openxmlformats.org/drawingml/2006/table">
            <a:tbl>
              <a:tblPr firstRow="1" firstCol="1" bandRow="1"/>
              <a:tblGrid>
                <a:gridCol w="2913537">
                  <a:extLst>
                    <a:ext uri="{9D8B030D-6E8A-4147-A177-3AD203B41FA5}">
                      <a16:colId xmlns:a16="http://schemas.microsoft.com/office/drawing/2014/main" val="613620726"/>
                    </a:ext>
                  </a:extLst>
                </a:gridCol>
              </a:tblGrid>
              <a:tr h="1965691">
                <a:tc>
                  <a:txBody>
                    <a:bodyPr/>
                    <a:lstStyle/>
                    <a:p>
                      <a:pPr marL="0" lvl="0" indent="0" rtl="0">
                        <a:buFont typeface="Symbol" panose="05050102010706020507" pitchFamily="18" charset="2"/>
                        <a:buNone/>
                      </a:pPr>
                      <a:r>
                        <a:rPr lang="en-GB" sz="800" b="1" u="sng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Magnets and Forces</a:t>
                      </a:r>
                    </a:p>
                    <a:p>
                      <a:pPr marL="171450" lvl="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Identifying push and pull forces including</a:t>
                      </a:r>
                      <a:r>
                        <a:rPr lang="en-US" sz="800" b="0" u="none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resistance (friction).</a:t>
                      </a:r>
                    </a:p>
                    <a:p>
                      <a:pPr marL="171450" lvl="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Identifying magnetic</a:t>
                      </a:r>
                      <a:r>
                        <a:rPr lang="en-US" sz="800" b="0" u="none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non-magnetic objects.</a:t>
                      </a:r>
                    </a:p>
                    <a:p>
                      <a:pPr marL="171450" lvl="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Comparing the strength of magnets and identifying factors that affect the strength.</a:t>
                      </a:r>
                      <a:endParaRPr lang="en-GB" sz="800" b="0" u="none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rtl="0">
                        <a:buFont typeface="Symbol" panose="05050102010706020507" pitchFamily="18" charset="2"/>
                        <a:buNone/>
                      </a:pPr>
                      <a:r>
                        <a:rPr lang="en-US" sz="800" b="1" u="sng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Rocks and Fossils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Comparing and grouping together different kinds of rocks on the basis of their appearance and simple physical properties.</a:t>
                      </a:r>
                      <a:endParaRPr lang="en-GB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Describing in simple terms how fossils are formed when things that have lived are trapped within rock.</a:t>
                      </a:r>
                      <a:endParaRPr lang="en-GB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Recognise that soils are made from rocks and organic matter</a:t>
                      </a:r>
                      <a:r>
                        <a:rPr lang="en-GB" sz="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620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</TotalTime>
  <Words>507</Words>
  <Application>Microsoft Office PowerPoint</Application>
  <PresentationFormat>A4 Paper (210x297 mm)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Bahnschrift SemiBold Condensed</vt:lpstr>
      <vt:lpstr>Calibri</vt:lpstr>
      <vt:lpstr>Calibri Light</vt:lpstr>
      <vt:lpstr>Comic Sans MS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Kenton McElhone</cp:lastModifiedBy>
  <cp:revision>66</cp:revision>
  <dcterms:created xsi:type="dcterms:W3CDTF">2021-02-11T12:28:53Z</dcterms:created>
  <dcterms:modified xsi:type="dcterms:W3CDTF">2024-02-20T13:56:52Z</dcterms:modified>
</cp:coreProperties>
</file>