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30" y="4533459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524213"/>
            <a:ext cx="3426221" cy="2316982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312795"/>
            <a:ext cx="3644471" cy="2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682" y="4551608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572448" y="4439636"/>
            <a:ext cx="3177825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416" y="7938538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26637" y="6929545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12459" y="4555122"/>
            <a:ext cx="3375368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Homes (to know and understand):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joys and sorrows of being a family at home  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God’s vision for every family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Prior learning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- God is present in every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Promises (to 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Belonging to a group involves promises and rules 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meaning of the promises made at Baptism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Prior learning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- signs and symbols used in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Baptism</a:t>
            </a: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Visitors (to know and understand):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The demands and joys of visitors  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Advent: waiting for the coming of Jesus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Prior learning - Advent: four weeks of preparation for the celebration of the birth of Jesus at Christmas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03872" y="7817470"/>
            <a:ext cx="213234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Families and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Friendships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makes a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Features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of family life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Safe relationships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Personal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boundaries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Safely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responding to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impact of hurtful behaviour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Respecting ourselves and others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Recognising respectful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importance of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self-respect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Courtesy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and being polite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652186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4247" y="343663"/>
            <a:ext cx="40495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3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59" y="2286185"/>
            <a:ext cx="36436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Journey – Whole school book </a:t>
            </a:r>
          </a:p>
          <a:p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Paperbag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Princess – Herts for Learning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Stone Age Boy – Story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elling Schools 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Walk with a Wolf -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Herts for Learning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</a:t>
            </a:r>
            <a:r>
              <a:rPr lang="en-GB" sz="9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Iron Man – Chapter Book 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Sound Collector – Poem </a:t>
            </a:r>
          </a:p>
          <a:p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Stig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Dump – Chapter book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Narrative: recounting an adventure story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Non fiction: writing a non chronological report &amp; instructions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Poetry: writing a nonsense poem 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6813" y="6982136"/>
            <a:ext cx="22556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Topic: The Stone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Age to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Iron Age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Looking at how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development of new tools and weapons led to changes in the way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that people lived;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rom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nomads to farmers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Historical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Enquiry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– How our knowledge of early man is based on archaeology 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95084" y="4411251"/>
            <a:ext cx="289444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Animals</a:t>
            </a:r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, including humans 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(Bones; healthy eating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Do all animals need a skeleton?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Light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(sources of light; shadows; opaque and translucent)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What can you see when there is no light?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718" y="6952066"/>
            <a:ext cx="2170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Key artist: Durer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Key skills: Using charcoal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pastel to  draw texture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28227" y="6825804"/>
            <a:ext cx="20428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Get Active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Athletics, Handball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Real PE: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Coordination; floor movement patterns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and agility; static balance skills up to one leg standing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33853" y="8287615"/>
            <a:ext cx="194485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Networks - Connecting Computers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Classify inputs, processing and outputs in computers and toys containing computers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Explore and describe the roles of a server, switch and wireless access point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Recognize benefits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safe networking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0215" y="2476945"/>
            <a:ext cx="25781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 (White Rose Maths scheme)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 and place value: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recognising and writing numbers to 1000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Calculation: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and subtracting up to 3 digit numbers, multiplying and dividing up to 3 digit numbers and using these skills to complete long multiplication and division questions.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Mental arithmetic: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3, 4 and 6 Times tables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380774" y="9127420"/>
            <a:ext cx="2218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Rhythm and pulse through drumming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Key piece: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Symphony No. 1 in G major – Allegro by Saint-Georges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</TotalTime>
  <Words>470</Words>
  <Application>Microsoft Office PowerPoint</Application>
  <PresentationFormat>A4 Paper (210x297 mm)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Hamzah Khan</cp:lastModifiedBy>
  <cp:revision>57</cp:revision>
  <dcterms:created xsi:type="dcterms:W3CDTF">2021-02-11T12:28:53Z</dcterms:created>
  <dcterms:modified xsi:type="dcterms:W3CDTF">2023-07-11T12:34:05Z</dcterms:modified>
</cp:coreProperties>
</file>