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930" y="4533459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524213"/>
            <a:ext cx="3426221" cy="2316982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312795"/>
            <a:ext cx="3644471" cy="2143000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682" y="4551608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3572448" y="4439636"/>
            <a:ext cx="3177825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16" y="7938538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7" y="6929545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2459" y="4555122"/>
            <a:ext cx="3375368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Homes (to know and understand):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The joys and sorrows of being a family at home 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God’s vision for every family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Prior learning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God is present in every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beginning</a:t>
            </a: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Promises (to know and understand):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Belonging to a group involves promises and rules 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meaning of the promises made at Baptism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Prior learning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- signs and symbols used in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Baptism</a:t>
            </a:r>
          </a:p>
          <a:p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Visitors (to know and understand):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The demands and joys of visitors  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•  Advent: waiting for the coming of Jesus </a:t>
            </a: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Prior learning - Advent: four weeks of preparation for the celebration of the birth of Jesus at Christmas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03872" y="7817470"/>
            <a:ext cx="213234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Families and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makes a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Features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of family life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Safe relationships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boundaries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Safely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responding to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impact of hurtful behaviour</a:t>
            </a: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Respecting ourselves and others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Recognising respectful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importance of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self-respect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Courtesy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and being polite</a:t>
            </a:r>
          </a:p>
          <a:p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652186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4247" y="343663"/>
            <a:ext cx="40495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3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039" y="2304125"/>
            <a:ext cx="38370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Paperbag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Princess – Herts for Learning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Walk with a Wolf -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Herts for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of writing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Narrative: recounting an adventure story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Non fiction: writing a non chronological report &amp; instructions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Poetry: writing a nonsense poem </a:t>
            </a:r>
          </a:p>
          <a:p>
            <a:r>
              <a:rPr lang="en-GB" sz="10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Each week we will be reading a range of quality texts including: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Poems: list, free verse and narrative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Fiction: Short stories and adventure/ historical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Non fiction: Non-chronological reports, reference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6813" y="6982136"/>
            <a:ext cx="22556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Topic: The Stone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Age to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Iron Age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Looking at how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 development of new tools and weapons led to changes in the way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that people lived;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rom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nomads to farmers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Historical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Enquiry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– How our knowledge of early man is based on archaeology 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66056" y="4509563"/>
            <a:ext cx="289444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Movement and Nutrition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Human Skeleton, muscles, how the body uses energy, balanced diet 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Forces and Magnets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Investigating motion, friction, contact and non-contact forces, different magnets and their uses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4718" y="6952066"/>
            <a:ext cx="2170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Key artist: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Durer Key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skills: Using charcoal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pastel to  draw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Structures linked to castles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9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28227" y="6825804"/>
            <a:ext cx="2042883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05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GetSet4PE</a:t>
            </a:r>
          </a:p>
          <a:p>
            <a:r>
              <a:rPr lang="en-GB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Fundamentals –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running dodging, hopping and skipping</a:t>
            </a:r>
          </a:p>
          <a:p>
            <a:r>
              <a:rPr lang="en-GB" sz="105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Fitness – </a:t>
            </a:r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developing balance, running, communication </a:t>
            </a:r>
            <a:r>
              <a:rPr lang="en-GB" sz="105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050" smtClean="0">
                <a:latin typeface="Arial" panose="020B0604020202020204" pitchFamily="34" charset="0"/>
                <a:cs typeface="Arial" panose="020B0604020202020204" pitchFamily="34" charset="0"/>
              </a:rPr>
              <a:t>co-operation</a:t>
            </a:r>
            <a:endParaRPr lang="en-GB" sz="105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33853" y="8287615"/>
            <a:ext cx="194485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Networks – Connected devices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Explore how server, switch and wireless access point connect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How packets of data convey information</a:t>
            </a:r>
          </a:p>
          <a:p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eSafety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about posting online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 – scratch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Systematic working in remixed scratch projects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0215" y="2476945"/>
            <a:ext cx="25781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 (White Rose Maths scheme)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 and place value: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recognising and writing numbers to 1000</a:t>
            </a: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up to 3 digit numbers, multiplying and dividing up to 3 digit numbers and using these skills to complete long multiplication and division questions. </a:t>
            </a: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Mental arithmetic: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3, 4 and 6 Times tables</a:t>
            </a:r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80774" y="9127420"/>
            <a:ext cx="221821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900" dirty="0"/>
              <a:t>Learning what ballads are, how to identify their features and how to convey different emotions when </a:t>
            </a:r>
            <a:r>
              <a:rPr lang="en-US" sz="900" dirty="0" smtClean="0"/>
              <a:t>performing. Drumming.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</TotalTime>
  <Words>470</Words>
  <Application>Microsoft Office PowerPoint</Application>
  <PresentationFormat>A4 Paper (210x297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Joanne Rodrigues</cp:lastModifiedBy>
  <cp:revision>69</cp:revision>
  <dcterms:created xsi:type="dcterms:W3CDTF">2021-02-11T12:28:53Z</dcterms:created>
  <dcterms:modified xsi:type="dcterms:W3CDTF">2024-09-06T13:02:57Z</dcterms:modified>
</cp:coreProperties>
</file>