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E5756F-B421-2A44-91AB-03FBBAD56734}" v="2" dt="2025-09-15T14:36:42.741"/>
    <p1510:client id="{8EE7C3AD-41B8-AC83-B0C3-BE3B2E057FAE}" v="561" dt="2025-09-15T07:30:54.8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ie Evans" userId="S::r.evans@stethelberts.slough.sch.uk::f91fc310-edec-42ff-ad1b-f20735c94979" providerId="AD" clId="Web-{6F4EC8B3-341B-F59A-BB6B-E88399E4B476}"/>
    <pc:docChg chg="modSld">
      <pc:chgData name="Rosie Evans" userId="S::r.evans@stethelberts.slough.sch.uk::f91fc310-edec-42ff-ad1b-f20735c94979" providerId="AD" clId="Web-{6F4EC8B3-341B-F59A-BB6B-E88399E4B476}" dt="2025-09-11T14:01:54.165" v="151" actId="20577"/>
      <pc:docMkLst>
        <pc:docMk/>
      </pc:docMkLst>
      <pc:sldChg chg="modSp">
        <pc:chgData name="Rosie Evans" userId="S::r.evans@stethelberts.slough.sch.uk::f91fc310-edec-42ff-ad1b-f20735c94979" providerId="AD" clId="Web-{6F4EC8B3-341B-F59A-BB6B-E88399E4B476}" dt="2025-09-11T14:01:54.165" v="151" actId="20577"/>
        <pc:sldMkLst>
          <pc:docMk/>
          <pc:sldMk cId="3040970418" sldId="257"/>
        </pc:sldMkLst>
        <pc:spChg chg="mod">
          <ac:chgData name="Rosie Evans" userId="S::r.evans@stethelberts.slough.sch.uk::f91fc310-edec-42ff-ad1b-f20735c94979" providerId="AD" clId="Web-{6F4EC8B3-341B-F59A-BB6B-E88399E4B476}" dt="2025-09-11T13:59:55.645" v="45" actId="20577"/>
          <ac:spMkLst>
            <pc:docMk/>
            <pc:sldMk cId="3040970418" sldId="257"/>
            <ac:spMk id="5" creationId="{00000000-0000-0000-0000-000000000000}"/>
          </ac:spMkLst>
        </pc:spChg>
        <pc:spChg chg="mod">
          <ac:chgData name="Rosie Evans" userId="S::r.evans@stethelberts.slough.sch.uk::f91fc310-edec-42ff-ad1b-f20735c94979" providerId="AD" clId="Web-{6F4EC8B3-341B-F59A-BB6B-E88399E4B476}" dt="2025-09-11T14:01:54.165" v="151" actId="20577"/>
          <ac:spMkLst>
            <pc:docMk/>
            <pc:sldMk cId="3040970418" sldId="257"/>
            <ac:spMk id="27" creationId="{00000000-0000-0000-0000-000000000000}"/>
          </ac:spMkLst>
        </pc:spChg>
      </pc:sldChg>
    </pc:docChg>
  </pc:docChgLst>
  <pc:docChgLst>
    <pc:chgData name="M.Turner" userId="S::m.turner@stethelberts.slough.sch.uk::debf2f07-11cf-4d31-b965-894e7c221c92" providerId="AD" clId="Web-{8EE7C3AD-41B8-AC83-B0C3-BE3B2E057FAE}"/>
    <pc:docChg chg="modSld">
      <pc:chgData name="M.Turner" userId="S::m.turner@stethelberts.slough.sch.uk::debf2f07-11cf-4d31-b965-894e7c221c92" providerId="AD" clId="Web-{8EE7C3AD-41B8-AC83-B0C3-BE3B2E057FAE}" dt="2025-09-15T07:30:54.891" v="280" actId="20577"/>
      <pc:docMkLst>
        <pc:docMk/>
      </pc:docMkLst>
      <pc:sldChg chg="modSp">
        <pc:chgData name="M.Turner" userId="S::m.turner@stethelberts.slough.sch.uk::debf2f07-11cf-4d31-b965-894e7c221c92" providerId="AD" clId="Web-{8EE7C3AD-41B8-AC83-B0C3-BE3B2E057FAE}" dt="2025-09-15T07:30:54.891" v="280" actId="20577"/>
        <pc:sldMkLst>
          <pc:docMk/>
          <pc:sldMk cId="3040970418" sldId="257"/>
        </pc:sldMkLst>
        <pc:spChg chg="mod">
          <ac:chgData name="M.Turner" userId="S::m.turner@stethelberts.slough.sch.uk::debf2f07-11cf-4d31-b965-894e7c221c92" providerId="AD" clId="Web-{8EE7C3AD-41B8-AC83-B0C3-BE3B2E057FAE}" dt="2025-09-15T07:30:54.891" v="280" actId="20577"/>
          <ac:spMkLst>
            <pc:docMk/>
            <pc:sldMk cId="3040970418" sldId="257"/>
            <ac:spMk id="10" creationId="{00000000-0000-0000-0000-000000000000}"/>
          </ac:spMkLst>
        </pc:spChg>
        <pc:spChg chg="mod">
          <ac:chgData name="M.Turner" userId="S::m.turner@stethelberts.slough.sch.uk::debf2f07-11cf-4d31-b965-894e7c221c92" providerId="AD" clId="Web-{8EE7C3AD-41B8-AC83-B0C3-BE3B2E057FAE}" dt="2025-09-15T07:24:35.353" v="230" actId="20577"/>
          <ac:spMkLst>
            <pc:docMk/>
            <pc:sldMk cId="3040970418" sldId="257"/>
            <ac:spMk id="19" creationId="{00000000-0000-0000-0000-000000000000}"/>
          </ac:spMkLst>
        </pc:spChg>
        <pc:spChg chg="mod">
          <ac:chgData name="M.Turner" userId="S::m.turner@stethelberts.slough.sch.uk::debf2f07-11cf-4d31-b965-894e7c221c92" providerId="AD" clId="Web-{8EE7C3AD-41B8-AC83-B0C3-BE3B2E057FAE}" dt="2025-09-15T07:27:21.060" v="273" actId="20577"/>
          <ac:spMkLst>
            <pc:docMk/>
            <pc:sldMk cId="3040970418" sldId="257"/>
            <ac:spMk id="21" creationId="{00000000-0000-0000-0000-000000000000}"/>
          </ac:spMkLst>
        </pc:spChg>
        <pc:spChg chg="mod">
          <ac:chgData name="M.Turner" userId="S::m.turner@stethelberts.slough.sch.uk::debf2f07-11cf-4d31-b965-894e7c221c92" providerId="AD" clId="Web-{8EE7C3AD-41B8-AC83-B0C3-BE3B2E057FAE}" dt="2025-09-15T07:25:27.651" v="253" actId="20577"/>
          <ac:spMkLst>
            <pc:docMk/>
            <pc:sldMk cId="3040970418" sldId="257"/>
            <ac:spMk id="23" creationId="{00000000-0000-0000-0000-000000000000}"/>
          </ac:spMkLst>
        </pc:spChg>
        <pc:spChg chg="mod">
          <ac:chgData name="M.Turner" userId="S::m.turner@stethelberts.slough.sch.uk::debf2f07-11cf-4d31-b965-894e7c221c92" providerId="AD" clId="Web-{8EE7C3AD-41B8-AC83-B0C3-BE3B2E057FAE}" dt="2025-09-15T07:25:41.339" v="266" actId="20577"/>
          <ac:spMkLst>
            <pc:docMk/>
            <pc:sldMk cId="3040970418" sldId="257"/>
            <ac:spMk id="29" creationId="{00000000-0000-0000-0000-000000000000}"/>
          </ac:spMkLst>
        </pc:spChg>
        <pc:spChg chg="mod">
          <ac:chgData name="M.Turner" userId="S::m.turner@stethelberts.slough.sch.uk::debf2f07-11cf-4d31-b965-894e7c221c92" providerId="AD" clId="Web-{8EE7C3AD-41B8-AC83-B0C3-BE3B2E057FAE}" dt="2025-09-15T07:18:58.330" v="90" actId="20577"/>
          <ac:spMkLst>
            <pc:docMk/>
            <pc:sldMk cId="3040970418" sldId="257"/>
            <ac:spMk id="33" creationId="{00000000-0000-0000-0000-000000000000}"/>
          </ac:spMkLst>
        </pc:spChg>
        <pc:spChg chg="mod">
          <ac:chgData name="M.Turner" userId="S::m.turner@stethelberts.slough.sch.uk::debf2f07-11cf-4d31-b965-894e7c221c92" providerId="AD" clId="Web-{8EE7C3AD-41B8-AC83-B0C3-BE3B2E057FAE}" dt="2025-09-15T07:18:51.955" v="78" actId="20577"/>
          <ac:spMkLst>
            <pc:docMk/>
            <pc:sldMk cId="3040970418" sldId="257"/>
            <ac:spMk id="49" creationId="{00000000-0000-0000-0000-000000000000}"/>
          </ac:spMkLst>
        </pc:spChg>
      </pc:sldChg>
    </pc:docChg>
  </pc:docChgLst>
  <pc:docChgLst>
    <pc:chgData name="Michael Smith" userId="S::m.smith@stethelberts.slough.sch.uk::9535922d-ec19-42cf-a84b-a705ebb6a0f6" providerId="AD" clId="Web-{0AE5756F-B421-2A44-91AB-03FBBAD56734}"/>
    <pc:docChg chg="modSld">
      <pc:chgData name="Michael Smith" userId="S::m.smith@stethelberts.slough.sch.uk::9535922d-ec19-42cf-a84b-a705ebb6a0f6" providerId="AD" clId="Web-{0AE5756F-B421-2A44-91AB-03FBBAD56734}" dt="2025-09-15T14:36:42.741" v="1" actId="1076"/>
      <pc:docMkLst>
        <pc:docMk/>
      </pc:docMkLst>
      <pc:sldChg chg="modSp">
        <pc:chgData name="Michael Smith" userId="S::m.smith@stethelberts.slough.sch.uk::9535922d-ec19-42cf-a84b-a705ebb6a0f6" providerId="AD" clId="Web-{0AE5756F-B421-2A44-91AB-03FBBAD56734}" dt="2025-09-15T14:36:42.741" v="1" actId="1076"/>
        <pc:sldMkLst>
          <pc:docMk/>
          <pc:sldMk cId="3040970418" sldId="257"/>
        </pc:sldMkLst>
        <pc:picChg chg="mod">
          <ac:chgData name="Michael Smith" userId="S::m.smith@stethelberts.slough.sch.uk::9535922d-ec19-42cf-a84b-a705ebb6a0f6" providerId="AD" clId="Web-{0AE5756F-B421-2A44-91AB-03FBBAD56734}" dt="2025-09-15T14:36:42.741" v="1" actId="1076"/>
          <ac:picMkLst>
            <pc:docMk/>
            <pc:sldMk cId="3040970418" sldId="257"/>
            <ac:picMk id="52" creationId="{00000000-0000-0000-0000-000000000000}"/>
          </ac:picMkLst>
        </pc:picChg>
      </pc:sldChg>
    </pc:docChg>
  </pc:docChgLst>
  <pc:docChgLst>
    <pc:chgData clId="Web-{6F4EC8B3-341B-F59A-BB6B-E88399E4B476}"/>
    <pc:docChg chg="modSld">
      <pc:chgData name="" userId="" providerId="" clId="Web-{6F4EC8B3-341B-F59A-BB6B-E88399E4B476}" dt="2025-09-11T13:43:31.432" v="2" actId="20577"/>
      <pc:docMkLst>
        <pc:docMk/>
      </pc:docMkLst>
      <pc:sldChg chg="modSp">
        <pc:chgData name="" userId="" providerId="" clId="Web-{6F4EC8B3-341B-F59A-BB6B-E88399E4B476}" dt="2025-09-11T13:43:31.432" v="2" actId="20577"/>
        <pc:sldMkLst>
          <pc:docMk/>
          <pc:sldMk cId="3040970418" sldId="257"/>
        </pc:sldMkLst>
        <pc:spChg chg="mod">
          <ac:chgData name="" userId="" providerId="" clId="Web-{6F4EC8B3-341B-F59A-BB6B-E88399E4B476}" dt="2025-09-11T13:43:31.432" v="2" actId="20577"/>
          <ac:spMkLst>
            <pc:docMk/>
            <pc:sldMk cId="3040970418" sldId="257"/>
            <ac:spMk id="27" creationId="{00000000-0000-0000-0000-000000000000}"/>
          </ac:spMkLst>
        </pc:spChg>
      </pc:sldChg>
    </pc:docChg>
  </pc:docChgLst>
  <pc:docChgLst>
    <pc:chgData name="M.Turner" userId="S::m.turner@stethelberts.slough.sch.uk::debf2f07-11cf-4d31-b965-894e7c221c92" providerId="AD" clId="Web-{386B4F30-CEA9-DA0F-6E78-6060DBB21D68}"/>
    <pc:docChg chg="modSld">
      <pc:chgData name="M.Turner" userId="S::m.turner@stethelberts.slough.sch.uk::debf2f07-11cf-4d31-b965-894e7c221c92" providerId="AD" clId="Web-{386B4F30-CEA9-DA0F-6E78-6060DBB21D68}" dt="2025-09-12T13:16:05.005" v="32" actId="20577"/>
      <pc:docMkLst>
        <pc:docMk/>
      </pc:docMkLst>
      <pc:sldChg chg="modSp">
        <pc:chgData name="M.Turner" userId="S::m.turner@stethelberts.slough.sch.uk::debf2f07-11cf-4d31-b965-894e7c221c92" providerId="AD" clId="Web-{386B4F30-CEA9-DA0F-6E78-6060DBB21D68}" dt="2025-09-12T13:16:05.005" v="32" actId="20577"/>
        <pc:sldMkLst>
          <pc:docMk/>
          <pc:sldMk cId="3040970418" sldId="257"/>
        </pc:sldMkLst>
        <pc:spChg chg="mod">
          <ac:chgData name="M.Turner" userId="S::m.turner@stethelberts.slough.sch.uk::debf2f07-11cf-4d31-b965-894e7c221c92" providerId="AD" clId="Web-{386B4F30-CEA9-DA0F-6E78-6060DBB21D68}" dt="2025-09-12T13:15:16.802" v="16" actId="1076"/>
          <ac:spMkLst>
            <pc:docMk/>
            <pc:sldMk cId="3040970418" sldId="257"/>
            <ac:spMk id="10" creationId="{00000000-0000-0000-0000-000000000000}"/>
          </ac:spMkLst>
        </pc:spChg>
        <pc:spChg chg="mod">
          <ac:chgData name="M.Turner" userId="S::m.turner@stethelberts.slough.sch.uk::debf2f07-11cf-4d31-b965-894e7c221c92" providerId="AD" clId="Web-{386B4F30-CEA9-DA0F-6E78-6060DBB21D68}" dt="2025-09-12T13:16:05.005" v="32" actId="20577"/>
          <ac:spMkLst>
            <pc:docMk/>
            <pc:sldMk cId="3040970418" sldId="257"/>
            <ac:spMk id="2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930" y="4533459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119061" y="4524213"/>
            <a:ext cx="3426221" cy="2316982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55" y="8250245"/>
            <a:ext cx="854467" cy="8202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85" y="6971399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36" y="3378772"/>
            <a:ext cx="1241546" cy="99381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19061" y="2312795"/>
            <a:ext cx="3644471" cy="2143000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430713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871927" y="2417156"/>
            <a:ext cx="2920080" cy="1955429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682" y="4551608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3572448" y="4439636"/>
            <a:ext cx="3177825" cy="2280391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416" y="7938538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7" y="6824797"/>
            <a:ext cx="1919667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2326637" y="6929545"/>
            <a:ext cx="2367154" cy="2140988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312459" y="4538189"/>
            <a:ext cx="3392301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/>
                <a:cs typeface="Arial"/>
              </a:rPr>
              <a:t>RE</a:t>
            </a:r>
          </a:p>
          <a:p>
            <a:r>
              <a:rPr lang="en-GB" sz="1200" b="1" u="sng" dirty="0">
                <a:solidFill>
                  <a:srgbClr val="002060"/>
                </a:solidFill>
                <a:latin typeface="Arial"/>
                <a:cs typeface="Arial"/>
              </a:rPr>
              <a:t>Creation and covenant</a:t>
            </a:r>
          </a:p>
          <a:p>
            <a:r>
              <a:rPr lang="en-GB" sz="1200" u="sng" dirty="0">
                <a:latin typeface="Arial"/>
                <a:cs typeface="Arial"/>
              </a:rPr>
              <a:t>T</a:t>
            </a:r>
            <a:r>
              <a:rPr lang="en-GB" sz="1200" dirty="0">
                <a:latin typeface="Arial"/>
                <a:cs typeface="Arial"/>
              </a:rPr>
              <a:t>he symbolism in the Creation story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/>
                <a:cs typeface="Arial"/>
              </a:rPr>
              <a:t>The relationship between God and humans</a:t>
            </a:r>
          </a:p>
          <a:p>
            <a:r>
              <a:rPr lang="en-GB" sz="1200" dirty="0">
                <a:latin typeface="Arial"/>
                <a:cs typeface="Arial"/>
              </a:rPr>
              <a:t>That in the account of Genesis, one day is 'made holy'</a:t>
            </a:r>
          </a:p>
          <a:p>
            <a:r>
              <a:rPr lang="en-GB" sz="1200" dirty="0">
                <a:latin typeface="Arial"/>
                <a:cs typeface="Arial"/>
              </a:rPr>
              <a:t>That the Church teaches that Creation is the work of the Holy Trinity</a:t>
            </a:r>
          </a:p>
          <a:p>
            <a:r>
              <a:rPr lang="en-GB" sz="1200" b="1" u="sng" dirty="0">
                <a:latin typeface="Arial"/>
                <a:cs typeface="Arial"/>
              </a:rPr>
              <a:t>Prophecy and promise</a:t>
            </a:r>
          </a:p>
          <a:p>
            <a:r>
              <a:rPr lang="en-GB" sz="1200" dirty="0">
                <a:latin typeface="Arial"/>
                <a:cs typeface="Arial"/>
              </a:rPr>
              <a:t>Why do Christians go to Mass?</a:t>
            </a:r>
          </a:p>
          <a:p>
            <a:r>
              <a:rPr lang="en-GB" sz="1200" dirty="0">
                <a:latin typeface="Arial"/>
                <a:cs typeface="Arial"/>
              </a:rPr>
              <a:t>How Catholics celebrate Mass</a:t>
            </a:r>
          </a:p>
          <a:p>
            <a:r>
              <a:rPr lang="en-GB" sz="1200" dirty="0">
                <a:latin typeface="Arial"/>
                <a:cs typeface="Arial"/>
              </a:rPr>
              <a:t>The prophecy of the Messiah</a:t>
            </a:r>
            <a:endParaRPr lang="en-GB" sz="1200" u="sng" dirty="0">
              <a:latin typeface="Arial"/>
              <a:cs typeface="Arial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2103" y="7724300"/>
            <a:ext cx="2125548" cy="2108403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03872" y="7817470"/>
            <a:ext cx="213234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Families and Friendships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What makes a family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Features of family life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Safe relationships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Personal boundaries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Safely responding to others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The impact of hurtful behaviour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Respecting ourselves and others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Recognising respectful behaviour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The importance of self-respect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Courtesy and being polite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1757" y="6964679"/>
            <a:ext cx="2086240" cy="652186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81175" y="135032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390" y="75174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26891" y="343663"/>
            <a:ext cx="300421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3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Advent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/>
                <a:ea typeface="Times New Roman" panose="02020603050405020304" pitchFamily="18" charset="0"/>
                <a:cs typeface="Arial"/>
              </a:rPr>
              <a:t> Term </a:t>
            </a:r>
            <a:r>
              <a:rPr lang="en-GB" altLang="en-US" sz="2400" b="1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2025</a:t>
            </a:r>
            <a:endParaRPr lang="en-GB" alt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1175" y="14344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0961" y="2310789"/>
            <a:ext cx="3837010" cy="243143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</a:p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Key Texts to Study:</a:t>
            </a:r>
          </a:p>
          <a:p>
            <a:r>
              <a:rPr lang="en-GB" sz="1000" dirty="0">
                <a:latin typeface="Arial"/>
                <a:cs typeface="Arial"/>
              </a:rPr>
              <a:t>Mini Rabbit Not Lost – Herts for Learning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Walk with a Wolf - Herts for Learning</a:t>
            </a:r>
          </a:p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Types of writing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Narrative: recounting an adventure story </a:t>
            </a:r>
          </a:p>
          <a:p>
            <a:r>
              <a:rPr lang="en-US" sz="1000" dirty="0">
                <a:latin typeface="Arial"/>
                <a:cs typeface="Arial"/>
              </a:rPr>
              <a:t>Non-fiction: writing a non-chronological report &amp; instructions 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Poetry: writing a nonsense poem </a:t>
            </a:r>
          </a:p>
          <a:p>
            <a:r>
              <a:rPr lang="en-GB" sz="10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Guided Reading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/>
                <a:cs typeface="Arial"/>
              </a:rPr>
              <a:t>Each week we will be reading a range of texts including: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Poems: list, free verse and narrative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Fiction: Short stories and adventure/ historical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/>
                <a:cs typeface="Arial"/>
              </a:rPr>
              <a:t>Non fiction: Non-chronological reports, reference</a:t>
            </a:r>
            <a:endParaRPr lang="en-GB" sz="900" dirty="0">
              <a:latin typeface="Arial"/>
              <a:cs typeface="Arial"/>
            </a:endParaRP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56813" y="6982136"/>
            <a:ext cx="2255642" cy="21544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History/ Geography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b="1" dirty="0">
                <a:latin typeface="Arial"/>
                <a:cs typeface="Arial"/>
              </a:rPr>
              <a:t>Topic: The Stone Age to The Iron Age</a:t>
            </a:r>
            <a:r>
              <a:rPr lang="en-GB" sz="1000" dirty="0">
                <a:latin typeface="Arial"/>
                <a:cs typeface="Arial"/>
              </a:rPr>
              <a:t> </a:t>
            </a:r>
          </a:p>
          <a:p>
            <a:endParaRPr lang="en-GB" sz="1000" dirty="0">
              <a:latin typeface="Arial"/>
              <a:cs typeface="Arial"/>
            </a:endParaRPr>
          </a:p>
          <a:p>
            <a:r>
              <a:rPr lang="en-GB" sz="1000" b="1" dirty="0">
                <a:latin typeface="Arial"/>
                <a:cs typeface="Arial"/>
              </a:rPr>
              <a:t>Key Knowledge</a:t>
            </a:r>
            <a:r>
              <a:rPr lang="en-GB" sz="1000" dirty="0">
                <a:latin typeface="Arial"/>
                <a:cs typeface="Arial"/>
              </a:rPr>
              <a:t> – Looking at how the development of new tools and weapons led to changes in the way that people lived; from nomads to farmers</a:t>
            </a:r>
          </a:p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Key Historical Enquiry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– How our knowledge of early man is based on archaeology 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66056" y="4509563"/>
            <a:ext cx="2894447" cy="19851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Movement and Nutrition</a:t>
            </a:r>
          </a:p>
          <a:p>
            <a:r>
              <a:rPr lang="en-GB" sz="1100" dirty="0">
                <a:latin typeface="Arial"/>
                <a:cs typeface="Arial"/>
              </a:rPr>
              <a:t>Human Skeleton, muscles and joints, how the body uses energy, understanding a balanced diet. </a:t>
            </a:r>
          </a:p>
          <a:p>
            <a:endParaRPr lang="en-GB" sz="11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Forces and Magnets</a:t>
            </a:r>
          </a:p>
          <a:p>
            <a:r>
              <a:rPr lang="en-GB" sz="1100" dirty="0">
                <a:latin typeface="Arial"/>
                <a:cs typeface="Arial"/>
              </a:rPr>
              <a:t>Investigating motion, friction, contact and non-contact forces, different magnets and their uses.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4718" y="6952066"/>
            <a:ext cx="2170647" cy="15234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Art/ Design</a:t>
            </a:r>
          </a:p>
          <a:p>
            <a:r>
              <a:rPr lang="en-US" sz="800" b="1" dirty="0">
                <a:latin typeface="Arial"/>
                <a:cs typeface="Arial"/>
              </a:rPr>
              <a:t>Key artist: Durer</a:t>
            </a:r>
            <a:r>
              <a:rPr lang="en-US" sz="800" dirty="0">
                <a:latin typeface="Arial"/>
                <a:cs typeface="Arial"/>
              </a:rPr>
              <a:t> Key skills: Using charcoal, chalk and pencil to  create texture</a:t>
            </a:r>
          </a:p>
          <a:p>
            <a:r>
              <a:rPr lang="en-US" sz="800" b="1" dirty="0">
                <a:latin typeface="Arial"/>
                <a:cs typeface="Arial"/>
              </a:rPr>
              <a:t>DT </a:t>
            </a:r>
            <a:r>
              <a:rPr lang="en-US" sz="800" dirty="0">
                <a:latin typeface="Arial"/>
                <a:cs typeface="Arial"/>
              </a:rPr>
              <a:t>- Creating Structures linked to castles</a:t>
            </a:r>
          </a:p>
          <a:p>
            <a:endParaRPr lang="en-GB" sz="9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28227" y="6825804"/>
            <a:ext cx="2042883" cy="12464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/>
                <a:cs typeface="Arial"/>
              </a:rPr>
              <a:t>PE</a:t>
            </a:r>
          </a:p>
          <a:p>
            <a:r>
              <a:rPr lang="en-GB" sz="1050" b="1" u="sng" dirty="0">
                <a:latin typeface="Arial" panose="020B0604020202020204" pitchFamily="34" charset="0"/>
                <a:cs typeface="Arial" panose="020B0604020202020204" pitchFamily="34" charset="0"/>
              </a:rPr>
              <a:t>Fundamentals – </a:t>
            </a: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developing running dodging, hopping and skipping</a:t>
            </a:r>
          </a:p>
          <a:p>
            <a:r>
              <a:rPr lang="en-GB" sz="1050" b="1" u="sng" dirty="0">
                <a:latin typeface="Arial"/>
                <a:cs typeface="Arial"/>
              </a:rPr>
              <a:t>Fitness – </a:t>
            </a:r>
            <a:r>
              <a:rPr lang="en-GB" sz="1050" dirty="0">
                <a:latin typeface="Arial"/>
                <a:cs typeface="Arial"/>
              </a:rPr>
              <a:t>developing balance, running, communication and co-operation</a:t>
            </a:r>
            <a:endParaRPr lang="en-GB" sz="1050" b="1" u="sng" dirty="0">
              <a:latin typeface="Arial"/>
              <a:cs typeface="Arial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800437" y="8292156"/>
            <a:ext cx="1919667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4833853" y="8287615"/>
            <a:ext cx="1944856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Networks – Connected devices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Explore how server, switch and wireless access point connect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How packets of data convey information</a:t>
            </a:r>
          </a:p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eSafety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– about posting online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Programming – scratch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Systematic working in remixed scratch projects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40215" y="2476945"/>
            <a:ext cx="2578100" cy="18466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 (White Rose Maths scheme)</a:t>
            </a:r>
          </a:p>
          <a:p>
            <a:r>
              <a:rPr lang="en-GB" sz="1000" b="1" dirty="0">
                <a:latin typeface="Arial"/>
                <a:cs typeface="Arial"/>
              </a:rPr>
              <a:t>Number and place value: </a:t>
            </a:r>
            <a:r>
              <a:rPr lang="en-GB" sz="1000" dirty="0">
                <a:latin typeface="Arial"/>
                <a:cs typeface="Arial"/>
              </a:rPr>
              <a:t>recognising, partitioning and writing numbers to 1000</a:t>
            </a:r>
          </a:p>
          <a:p>
            <a:r>
              <a:rPr lang="en-GB" sz="1000" b="1" dirty="0">
                <a:latin typeface="Arial"/>
                <a:cs typeface="Arial"/>
              </a:rPr>
              <a:t>Calculation: </a:t>
            </a:r>
            <a:r>
              <a:rPr lang="en-GB" sz="1000" dirty="0">
                <a:latin typeface="Arial"/>
                <a:cs typeface="Arial"/>
              </a:rPr>
              <a:t>adding and subtracting up to 3-digit numbers, </a:t>
            </a:r>
            <a:r>
              <a:rPr lang="en-GB" sz="1000" dirty="0">
                <a:latin typeface="Arial"/>
                <a:ea typeface="+mn-lt"/>
                <a:cs typeface="Arial"/>
              </a:rPr>
              <a:t>r</a:t>
            </a:r>
            <a:r>
              <a:rPr lang="en-GB" sz="1000" dirty="0">
                <a:latin typeface="Arial"/>
                <a:ea typeface="+mn-lt"/>
                <a:cs typeface="+mn-lt"/>
              </a:rPr>
              <a:t>ecall and use times tables and related division facts for 2, 3, 4, 5, 8, and 10</a:t>
            </a:r>
            <a:r>
              <a:rPr lang="en-GB" sz="1000" b="1" dirty="0">
                <a:latin typeface="Arial"/>
                <a:ea typeface="+mn-lt"/>
                <a:cs typeface="+mn-lt"/>
              </a:rPr>
              <a:t> </a:t>
            </a:r>
            <a:r>
              <a:rPr lang="en-GB" sz="1000" dirty="0">
                <a:latin typeface="Arial"/>
                <a:ea typeface="+mn-lt"/>
                <a:cs typeface="+mn-lt"/>
              </a:rPr>
              <a:t>fluently and multiply and divide 2-digit numbers by 1-digit numbers. </a:t>
            </a:r>
            <a:endParaRPr lang="en-GB" sz="1000" dirty="0">
              <a:latin typeface="Arial"/>
              <a:ea typeface="Calibri"/>
              <a:cs typeface="Calibri"/>
            </a:endParaRPr>
          </a:p>
          <a:p>
            <a:r>
              <a:rPr lang="en-GB" sz="1000" b="1" dirty="0">
                <a:latin typeface="Arial"/>
                <a:cs typeface="Arial"/>
              </a:rPr>
              <a:t>Mental arithmetic: 2, 3, 4, 5, 8 and 10</a:t>
            </a:r>
            <a:r>
              <a:rPr lang="en-GB" sz="1000" dirty="0">
                <a:latin typeface="Arial"/>
                <a:cs typeface="Arial"/>
              </a:rPr>
              <a:t> Times Tables</a:t>
            </a:r>
            <a:endParaRPr lang="en-GB" sz="1200" b="1" u="sng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96" y="195253"/>
            <a:ext cx="2019440" cy="206065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529" y="1392218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326637" y="9166931"/>
            <a:ext cx="2361446" cy="61481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2380774" y="9127420"/>
            <a:ext cx="2218215" cy="6924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  <a:p>
            <a:r>
              <a:rPr lang="en-US" sz="900" dirty="0"/>
              <a:t>Learning the features of ballads and performing them. </a:t>
            </a:r>
            <a:endParaRPr lang="en-US" sz="900" dirty="0">
              <a:ea typeface="Calibri"/>
              <a:cs typeface="Calibri"/>
            </a:endParaRPr>
          </a:p>
          <a:p>
            <a:r>
              <a:rPr lang="en-US" sz="900" dirty="0">
                <a:latin typeface="Calibri" panose="020F0502020204030204"/>
                <a:ea typeface="Calibri" panose="020F0502020204030204"/>
                <a:cs typeface="Calibri" panose="020F0502020204030204"/>
              </a:rPr>
              <a:t>Weekly drumming lessons on Wednesdays.</a:t>
            </a:r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308a199d4946974084a8b39ccb91f9d5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cbd5c10ee64bba125b1ac3d7a023d788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909CE1-B726-4977-87F0-3F1467B2EC23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2.xml><?xml version="1.0" encoding="utf-8"?>
<ds:datastoreItem xmlns:ds="http://schemas.openxmlformats.org/officeDocument/2006/customXml" ds:itemID="{81D900DD-4916-4F8D-8E15-D356FE7E03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AB0E26-2BF2-492C-AE0D-41BF70BD3C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470</Words>
  <Application>Microsoft Office PowerPoint</Application>
  <PresentationFormat>A4 Paper (210x297 mm)</PresentationFormat>
  <Paragraphs>79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Joanne Rodrigues</cp:lastModifiedBy>
  <cp:revision>171</cp:revision>
  <dcterms:created xsi:type="dcterms:W3CDTF">2021-02-11T12:28:53Z</dcterms:created>
  <dcterms:modified xsi:type="dcterms:W3CDTF">2025-09-15T14:36:47Z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