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476" y="-3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447" y="4537287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716339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17" y="9136868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955" y="8798228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7" y="6964981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834604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039" y="3401740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4049568" y="2414285"/>
            <a:ext cx="2633764" cy="1787423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34" y="5696947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995509" y="4403843"/>
            <a:ext cx="2741881" cy="1994184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727" y="6829557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035" y="7859371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751925" y="6610485"/>
            <a:ext cx="1951740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414854" y="6918564"/>
            <a:ext cx="2229250" cy="1843193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13996" y="4496371"/>
            <a:ext cx="344473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Energy: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The energy of fire and wind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wonder and power of the Holy Spirit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celebrate what they have learnt and link                                                        this with previous learning.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Choices:</a:t>
            </a:r>
            <a:r>
              <a:rPr lang="en-GB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Choices have consequences 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The importance of conscience in making choices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 celebration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Special places: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Everyone has a special place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Special places for Jesus and the Christian community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assimilation, celebration and application of the above </a:t>
            </a:r>
            <a:endParaRPr lang="en-GB" sz="10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54628" y="7936769"/>
            <a:ext cx="2125548" cy="1969232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89226" y="7979954"/>
            <a:ext cx="21323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Physical health and Mental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wellbeing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Healthy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choices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habits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Expressing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feelings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Money matters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Rights and Responsibilities</a:t>
            </a:r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Keeping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safe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Risks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hazards, Safety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in the local environment and unfamiliar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places</a:t>
            </a:r>
          </a:p>
          <a:p>
            <a:pPr lvl="0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First Aid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9226" y="6936072"/>
            <a:ext cx="2086240" cy="939538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5605" y="343663"/>
            <a:ext cx="30267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3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2024-2025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748" y="2417733"/>
            <a:ext cx="3580762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Iron Man – Narrative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Pirates – Non chronological reports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True Story of the 3 little pig - Narrative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Ulf the finger eater - Narrative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writing: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Text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52972" y="6946951"/>
            <a:ext cx="221901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Local history- Gunnersbury Park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Victorian era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Who lives in Antarctica? 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14989" y="4334602"/>
            <a:ext cx="262735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dentify the different parts and functions of plants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How water is transported within plants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Making connections: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Does hand span affect grip strength?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Linking previous learning </a:t>
            </a:r>
          </a:p>
          <a:p>
            <a:endParaRPr lang="en-US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9458" y="6933521"/>
            <a:ext cx="1984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Art: Chris </a:t>
            </a:r>
            <a:r>
              <a:rPr lang="en-GB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Ofili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and mixed media art</a:t>
            </a:r>
          </a:p>
          <a:p>
            <a:r>
              <a:rPr lang="en-US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DT: </a:t>
            </a:r>
            <a:r>
              <a:rPr lang="en-US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Cooking and seasonal foods</a:t>
            </a:r>
            <a:endParaRPr lang="en-GB" sz="11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63405" y="6607672"/>
            <a:ext cx="20483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US" sz="1000" b="1" u="sng" smtClean="0">
                <a:latin typeface="Arial" panose="020B0604020202020204" pitchFamily="34" charset="0"/>
                <a:cs typeface="Arial" panose="020B0604020202020204" pitchFamily="34" charset="0"/>
              </a:rPr>
              <a:t>Get </a:t>
            </a: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set for PE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Athletics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Cricket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2051" y="8142019"/>
            <a:ext cx="190419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09050" y="8166236"/>
            <a:ext cx="194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Animation</a:t>
            </a:r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Combining words and pictures: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Sound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29439" y="2432022"/>
            <a:ext cx="2566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endParaRPr lang="en-GB" sz="1000" b="1" u="sng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and subtracting fractions 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Money: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converting pounds and pence, adding and subtracting money </a:t>
            </a: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Time: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units of time </a:t>
            </a:r>
            <a:endParaRPr lang="en-US" sz="1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Geometry:</a:t>
            </a:r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Properties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of 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hapes, angles and lines </a:t>
            </a:r>
          </a:p>
          <a:p>
            <a:r>
              <a:rPr lang="en-US" sz="1100" b="1" u="sng" dirty="0" smtClean="0"/>
              <a:t>Statistics: </a:t>
            </a:r>
            <a:r>
              <a:rPr lang="en-US" sz="1100" dirty="0" smtClean="0"/>
              <a:t>Bar charts, pictograms and tables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414854" y="8886811"/>
            <a:ext cx="2229250" cy="81780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70734" y="8932642"/>
            <a:ext cx="2213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Rhythm and pulse through drumming. We will also be learning how music has changed over time. </a:t>
            </a:r>
            <a:endParaRPr lang="en-GB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622</TotalTime>
  <Words>331</Words>
  <Application>Microsoft Office PowerPoint</Application>
  <PresentationFormat>A4 Paper (210x297 mm)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Joanne Rodrigues</cp:lastModifiedBy>
  <cp:revision>64</cp:revision>
  <dcterms:created xsi:type="dcterms:W3CDTF">2021-02-11T12:28:53Z</dcterms:created>
  <dcterms:modified xsi:type="dcterms:W3CDTF">2025-04-02T17:59:53Z</dcterms:modified>
</cp:coreProperties>
</file>