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670" y="-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716339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17" y="9136868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55" y="8798228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7" y="6964981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834604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039" y="3401740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49568" y="2414285"/>
            <a:ext cx="2633764" cy="178742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34" y="5696947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995509" y="4403843"/>
            <a:ext cx="2741881" cy="1994184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727" y="6829557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035" y="7859371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751925" y="6610485"/>
            <a:ext cx="195174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414854" y="6918564"/>
            <a:ext cx="2229250" cy="184319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54863" y="4451335"/>
            <a:ext cx="34447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Energy: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energy of fire and wind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celebrate what they have learnt and link                                                        this with previous learning.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Choices: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Choices have consequences 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importance of conscience in making choices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Special places: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Everyone has a special place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Special places for Jesus and the Christian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assimilation, celebration and application of the above </a:t>
            </a:r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44051" y="7667479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00041" y="7664611"/>
            <a:ext cx="2132340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Healthy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choices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habits, What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affects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feelings, Expressing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Personal strengths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achievements, Managing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reframing setbacks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Risks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hazards, Safety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 the local environment and unfamiliar places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9226" y="6936072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43663"/>
            <a:ext cx="3026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2022-2023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748" y="2417733"/>
            <a:ext cx="358076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Atlas of Adventure – Herts for Learning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Kit’s Magic Box – Poetry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War and Peas – Fable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Bear and the Piano – Narrative 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Text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Persuasion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52972" y="6946951"/>
            <a:ext cx="221901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history- Herschel park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How did Herschel Park get its name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Using sources to craft a narrative spanning two hundred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years.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Climate and Weather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research and enquiry to find out about changes to the climate zones of the world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4989" y="4334602"/>
            <a:ext cx="2627352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 and Magnets: </a:t>
            </a:r>
          </a:p>
          <a:p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Push and pull forces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Magnetic and non magnetic metals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magnets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9458" y="6933521"/>
            <a:ext cx="198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Artist study: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Chris 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Ofili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63405" y="6607672"/>
            <a:ext cx="20483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Gym, cricket/Tennis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Reaction/ Response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Agility: Ball Chasing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</a:t>
            </a: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2051" y="8142019"/>
            <a:ext cx="190419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9050" y="8166236"/>
            <a:ext cx="194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9439" y="2432022"/>
            <a:ext cx="256610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000" b="1" u="sng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fractions 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hapes, angles and lines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Money and time</a:t>
            </a:r>
          </a:p>
          <a:p>
            <a:r>
              <a:rPr lang="en-US" sz="1200" b="1" u="sng" dirty="0" smtClean="0"/>
              <a:t>Statistics: </a:t>
            </a:r>
            <a:r>
              <a:rPr lang="en-US" sz="1200" dirty="0" smtClean="0"/>
              <a:t>Bar charts, pictograms and tables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14854" y="8886811"/>
            <a:ext cx="2229250" cy="81780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0734" y="8932642"/>
            <a:ext cx="2213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drumming. We will also be learning how music has changed over time. </a:t>
            </a:r>
            <a:endParaRPr lang="en-GB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361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 Page</cp:lastModifiedBy>
  <cp:revision>59</cp:revision>
  <dcterms:created xsi:type="dcterms:W3CDTF">2021-02-11T12:28:53Z</dcterms:created>
  <dcterms:modified xsi:type="dcterms:W3CDTF">2023-04-26T13:05:07Z</dcterms:modified>
</cp:coreProperties>
</file>