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sldIdLst>
    <p:sldId id="257" r:id="rId5"/>
  </p:sldIdLst>
  <p:sldSz cx="6858000" cy="9906000" type="A4"/>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045DC49-B8A9-29E0-8AC8-A2186A6C7B4F}" v="137" dt="2026-04-17T13:52:33.18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p:scale>
          <a:sx n="80" d="100"/>
          <a:sy n="80" d="100"/>
        </p:scale>
        <p:origin x="1476" y="-32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slide" Target="slides/slide1.xml"/><Relationship Id="rId10"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mma Harper" userId="S::e.harper@stethelberts.slough.sch.uk::d13a10d9-c6a7-40f8-af30-884a771290a4" providerId="AD" clId="Web-{2DF7A2EA-8A86-1E7D-8A61-0A4FBC23DE9E}"/>
    <pc:docChg chg="modSld">
      <pc:chgData name="Emma Harper" userId="S::e.harper@stethelberts.slough.sch.uk::d13a10d9-c6a7-40f8-af30-884a771290a4" providerId="AD" clId="Web-{2DF7A2EA-8A86-1E7D-8A61-0A4FBC23DE9E}" dt="2026-04-14T13:21:08.215" v="441" actId="20577"/>
      <pc:docMkLst>
        <pc:docMk/>
      </pc:docMkLst>
      <pc:sldChg chg="modSp">
        <pc:chgData name="Emma Harper" userId="S::e.harper@stethelberts.slough.sch.uk::d13a10d9-c6a7-40f8-af30-884a771290a4" providerId="AD" clId="Web-{2DF7A2EA-8A86-1E7D-8A61-0A4FBC23DE9E}" dt="2026-04-14T13:21:08.215" v="441" actId="20577"/>
        <pc:sldMkLst>
          <pc:docMk/>
          <pc:sldMk cId="3040970418" sldId="257"/>
        </pc:sldMkLst>
        <pc:spChg chg="mod">
          <ac:chgData name="Emma Harper" userId="S::e.harper@stethelberts.slough.sch.uk::d13a10d9-c6a7-40f8-af30-884a771290a4" providerId="AD" clId="Web-{2DF7A2EA-8A86-1E7D-8A61-0A4FBC23DE9E}" dt="2026-04-14T13:21:08.215" v="441" actId="20577"/>
          <ac:spMkLst>
            <pc:docMk/>
            <pc:sldMk cId="3040970418" sldId="257"/>
            <ac:spMk id="27" creationId="{00000000-0000-0000-0000-000000000000}"/>
          </ac:spMkLst>
        </pc:spChg>
      </pc:sldChg>
    </pc:docChg>
  </pc:docChgLst>
  <pc:docChgLst>
    <pc:chgData clId="Web-{E045DC49-B8A9-29E0-8AC8-A2186A6C7B4F}"/>
    <pc:docChg chg="modSld">
      <pc:chgData name="" userId="" providerId="" clId="Web-{E045DC49-B8A9-29E0-8AC8-A2186A6C7B4F}" dt="2026-04-17T13:51:15.345" v="3" actId="20577"/>
      <pc:docMkLst>
        <pc:docMk/>
      </pc:docMkLst>
      <pc:sldChg chg="modSp">
        <pc:chgData name="" userId="" providerId="" clId="Web-{E045DC49-B8A9-29E0-8AC8-A2186A6C7B4F}" dt="2026-04-17T13:51:15.345" v="3" actId="20577"/>
        <pc:sldMkLst>
          <pc:docMk/>
          <pc:sldMk cId="3040970418" sldId="257"/>
        </pc:sldMkLst>
        <pc:spChg chg="mod">
          <ac:chgData name="" userId="" providerId="" clId="Web-{E045DC49-B8A9-29E0-8AC8-A2186A6C7B4F}" dt="2026-04-17T13:51:15.345" v="3" actId="20577"/>
          <ac:spMkLst>
            <pc:docMk/>
            <pc:sldMk cId="3040970418" sldId="257"/>
            <ac:spMk id="30" creationId="{00000000-0000-0000-0000-000000000000}"/>
          </ac:spMkLst>
        </pc:spChg>
      </pc:sldChg>
    </pc:docChg>
  </pc:docChgLst>
  <pc:docChgLst>
    <pc:chgData name="Emma Harper" userId="S::e.harper@stethelberts.slough.sch.uk::d13a10d9-c6a7-40f8-af30-884a771290a4" providerId="AD" clId="Web-{D6977422-BF95-0505-E17D-C13BB3BB460B}"/>
    <pc:docChg chg="modSld">
      <pc:chgData name="Emma Harper" userId="S::e.harper@stethelberts.slough.sch.uk::d13a10d9-c6a7-40f8-af30-884a771290a4" providerId="AD" clId="Web-{D6977422-BF95-0505-E17D-C13BB3BB460B}" dt="2026-04-15T10:32:15.849" v="17" actId="20577"/>
      <pc:docMkLst>
        <pc:docMk/>
      </pc:docMkLst>
      <pc:sldChg chg="modSp">
        <pc:chgData name="Emma Harper" userId="S::e.harper@stethelberts.slough.sch.uk::d13a10d9-c6a7-40f8-af30-884a771290a4" providerId="AD" clId="Web-{D6977422-BF95-0505-E17D-C13BB3BB460B}" dt="2026-04-15T10:32:15.849" v="17" actId="20577"/>
        <pc:sldMkLst>
          <pc:docMk/>
          <pc:sldMk cId="3040970418" sldId="257"/>
        </pc:sldMkLst>
        <pc:spChg chg="mod">
          <ac:chgData name="Emma Harper" userId="S::e.harper@stethelberts.slough.sch.uk::d13a10d9-c6a7-40f8-af30-884a771290a4" providerId="AD" clId="Web-{D6977422-BF95-0505-E17D-C13BB3BB460B}" dt="2026-04-15T10:32:15.849" v="17" actId="20577"/>
          <ac:spMkLst>
            <pc:docMk/>
            <pc:sldMk cId="3040970418" sldId="257"/>
            <ac:spMk id="29" creationId="{00000000-0000-0000-0000-000000000000}"/>
          </ac:spMkLst>
        </pc:spChg>
      </pc:sldChg>
    </pc:docChg>
  </pc:docChgLst>
  <pc:docChgLst>
    <pc:chgData name="M.Turner" userId="S::m.turner@stethelberts.slough.sch.uk::debf2f07-11cf-4d31-b965-894e7c221c92" providerId="AD" clId="Web-{D6525DA5-BE00-D853-95C5-CCCFDE8FE41F}"/>
    <pc:docChg chg="modSld">
      <pc:chgData name="M.Turner" userId="S::m.turner@stethelberts.slough.sch.uk::debf2f07-11cf-4d31-b965-894e7c221c92" providerId="AD" clId="Web-{D6525DA5-BE00-D853-95C5-CCCFDE8FE41F}" dt="2026-04-14T20:10:51.473" v="807" actId="20577"/>
      <pc:docMkLst>
        <pc:docMk/>
      </pc:docMkLst>
      <pc:sldChg chg="modSp">
        <pc:chgData name="M.Turner" userId="S::m.turner@stethelberts.slough.sch.uk::debf2f07-11cf-4d31-b965-894e7c221c92" providerId="AD" clId="Web-{D6525DA5-BE00-D853-95C5-CCCFDE8FE41F}" dt="2026-04-14T20:10:51.473" v="807" actId="20577"/>
        <pc:sldMkLst>
          <pc:docMk/>
          <pc:sldMk cId="3040970418" sldId="257"/>
        </pc:sldMkLst>
        <pc:spChg chg="mod">
          <ac:chgData name="M.Turner" userId="S::m.turner@stethelberts.slough.sch.uk::debf2f07-11cf-4d31-b965-894e7c221c92" providerId="AD" clId="Web-{D6525DA5-BE00-D853-95C5-CCCFDE8FE41F}" dt="2026-04-14T20:10:51.473" v="807" actId="20577"/>
          <ac:spMkLst>
            <pc:docMk/>
            <pc:sldMk cId="3040970418" sldId="257"/>
            <ac:spMk id="10" creationId="{00000000-0000-0000-0000-000000000000}"/>
          </ac:spMkLst>
        </pc:spChg>
        <pc:spChg chg="mod">
          <ac:chgData name="M.Turner" userId="S::m.turner@stethelberts.slough.sch.uk::debf2f07-11cf-4d31-b965-894e7c221c92" providerId="AD" clId="Web-{D6525DA5-BE00-D853-95C5-CCCFDE8FE41F}" dt="2026-04-14T20:08:57.482" v="749" actId="20577"/>
          <ac:spMkLst>
            <pc:docMk/>
            <pc:sldMk cId="3040970418" sldId="257"/>
            <ac:spMk id="21" creationId="{00000000-0000-0000-0000-000000000000}"/>
          </ac:spMkLst>
        </pc:spChg>
        <pc:spChg chg="mod">
          <ac:chgData name="M.Turner" userId="S::m.turner@stethelberts.slough.sch.uk::debf2f07-11cf-4d31-b965-894e7c221c92" providerId="AD" clId="Web-{D6525DA5-BE00-D853-95C5-CCCFDE8FE41F}" dt="2026-04-14T20:03:14.933" v="431" actId="20577"/>
          <ac:spMkLst>
            <pc:docMk/>
            <pc:sldMk cId="3040970418" sldId="257"/>
            <ac:spMk id="23" creationId="{00000000-0000-0000-0000-000000000000}"/>
          </ac:spMkLst>
        </pc:spChg>
        <pc:spChg chg="mod">
          <ac:chgData name="M.Turner" userId="S::m.turner@stethelberts.slough.sch.uk::debf2f07-11cf-4d31-b965-894e7c221c92" providerId="AD" clId="Web-{D6525DA5-BE00-D853-95C5-CCCFDE8FE41F}" dt="2026-04-14T20:09:33.405" v="753" actId="20577"/>
          <ac:spMkLst>
            <pc:docMk/>
            <pc:sldMk cId="3040970418" sldId="257"/>
            <ac:spMk id="29" creationId="{00000000-0000-0000-0000-000000000000}"/>
          </ac:spMkLst>
        </pc:spChg>
        <pc:spChg chg="mod">
          <ac:chgData name="M.Turner" userId="S::m.turner@stethelberts.slough.sch.uk::debf2f07-11cf-4d31-b965-894e7c221c92" providerId="AD" clId="Web-{D6525DA5-BE00-D853-95C5-CCCFDE8FE41F}" dt="2026-04-14T20:02:56.118" v="421" actId="14100"/>
          <ac:spMkLst>
            <pc:docMk/>
            <pc:sldMk cId="3040970418" sldId="257"/>
            <ac:spMk id="37" creationId="{00000000-0000-0000-0000-000000000000}"/>
          </ac:spMkLst>
        </pc:spChg>
        <pc:spChg chg="mod">
          <ac:chgData name="M.Turner" userId="S::m.turner@stethelberts.slough.sch.uk::debf2f07-11cf-4d31-b965-894e7c221c92" providerId="AD" clId="Web-{D6525DA5-BE00-D853-95C5-CCCFDE8FE41F}" dt="2026-04-14T19:58:28.715" v="301" actId="1076"/>
          <ac:spMkLst>
            <pc:docMk/>
            <pc:sldMk cId="3040970418" sldId="257"/>
            <ac:spMk id="42" creationId="{00000000-0000-0000-0000-000000000000}"/>
          </ac:spMkLst>
        </pc:spChg>
        <pc:spChg chg="mod">
          <ac:chgData name="M.Turner" userId="S::m.turner@stethelberts.slough.sch.uk::debf2f07-11cf-4d31-b965-894e7c221c92" providerId="AD" clId="Web-{D6525DA5-BE00-D853-95C5-CCCFDE8FE41F}" dt="2026-04-14T19:59:08.106" v="308" actId="14100"/>
          <ac:spMkLst>
            <pc:docMk/>
            <pc:sldMk cId="3040970418" sldId="257"/>
            <ac:spMk id="43" creationId="{00000000-0000-0000-0000-000000000000}"/>
          </ac:spMkLst>
        </pc:spChg>
        <pc:spChg chg="mod">
          <ac:chgData name="M.Turner" userId="S::m.turner@stethelberts.slough.sch.uk::debf2f07-11cf-4d31-b965-894e7c221c92" providerId="AD" clId="Web-{D6525DA5-BE00-D853-95C5-CCCFDE8FE41F}" dt="2026-04-14T20:09:05.639" v="750" actId="1076"/>
          <ac:spMkLst>
            <pc:docMk/>
            <pc:sldMk cId="3040970418" sldId="257"/>
            <ac:spMk id="49" creationId="{00000000-0000-0000-0000-000000000000}"/>
          </ac:spMkLst>
        </pc:spChg>
      </pc:sldChg>
    </pc:docChg>
  </pc:docChgLst>
  <pc:docChgLst>
    <pc:chgData name="Ms Preece" userId="S::j.preece@stethelberts.slough.sch.uk::44eac5f1-d25a-4886-9722-096db4868d8c" providerId="AD" clId="Web-{E045DC49-B8A9-29E0-8AC8-A2186A6C7B4F}"/>
    <pc:docChg chg="modSld">
      <pc:chgData name="Ms Preece" userId="S::j.preece@stethelberts.slough.sch.uk::44eac5f1-d25a-4886-9722-096db4868d8c" providerId="AD" clId="Web-{E045DC49-B8A9-29E0-8AC8-A2186A6C7B4F}" dt="2026-04-17T13:52:33.189" v="64" actId="20577"/>
      <pc:docMkLst>
        <pc:docMk/>
      </pc:docMkLst>
      <pc:sldChg chg="modSp">
        <pc:chgData name="Ms Preece" userId="S::j.preece@stethelberts.slough.sch.uk::44eac5f1-d25a-4886-9722-096db4868d8c" providerId="AD" clId="Web-{E045DC49-B8A9-29E0-8AC8-A2186A6C7B4F}" dt="2026-04-17T13:52:33.189" v="64" actId="20577"/>
        <pc:sldMkLst>
          <pc:docMk/>
          <pc:sldMk cId="3040970418" sldId="257"/>
        </pc:sldMkLst>
        <pc:spChg chg="mod">
          <ac:chgData name="Ms Preece" userId="S::j.preece@stethelberts.slough.sch.uk::44eac5f1-d25a-4886-9722-096db4868d8c" providerId="AD" clId="Web-{E045DC49-B8A9-29E0-8AC8-A2186A6C7B4F}" dt="2026-04-17T13:52:33.189" v="64" actId="20577"/>
          <ac:spMkLst>
            <pc:docMk/>
            <pc:sldMk cId="3040970418" sldId="257"/>
            <ac:spMk id="30"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B0543EC-9ED2-4432-9FC8-8FE0C49EF06C}" type="datetimeFigureOut">
              <a:rPr lang="en-GB" smtClean="0"/>
              <a:t>17/04/2026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24F4586-5783-4AF0-ACEF-9728F445FDCA}" type="slidenum">
              <a:rPr lang="en-GB" smtClean="0"/>
              <a:t>‹#›</a:t>
            </a:fld>
            <a:endParaRPr lang="en-GB"/>
          </a:p>
        </p:txBody>
      </p:sp>
    </p:spTree>
    <p:extLst>
      <p:ext uri="{BB962C8B-B14F-4D97-AF65-F5344CB8AC3E}">
        <p14:creationId xmlns:p14="http://schemas.microsoft.com/office/powerpoint/2010/main" val="26957467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B0543EC-9ED2-4432-9FC8-8FE0C49EF06C}" type="datetimeFigureOut">
              <a:rPr lang="en-GB" smtClean="0"/>
              <a:t>17/04/2026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24F4586-5783-4AF0-ACEF-9728F445FDCA}" type="slidenum">
              <a:rPr lang="en-GB" smtClean="0"/>
              <a:t>‹#›</a:t>
            </a:fld>
            <a:endParaRPr lang="en-GB"/>
          </a:p>
        </p:txBody>
      </p:sp>
    </p:spTree>
    <p:extLst>
      <p:ext uri="{BB962C8B-B14F-4D97-AF65-F5344CB8AC3E}">
        <p14:creationId xmlns:p14="http://schemas.microsoft.com/office/powerpoint/2010/main" val="17606613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B0543EC-9ED2-4432-9FC8-8FE0C49EF06C}" type="datetimeFigureOut">
              <a:rPr lang="en-GB" smtClean="0"/>
              <a:t>17/04/2026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24F4586-5783-4AF0-ACEF-9728F445FDCA}" type="slidenum">
              <a:rPr lang="en-GB" smtClean="0"/>
              <a:t>‹#›</a:t>
            </a:fld>
            <a:endParaRPr lang="en-GB"/>
          </a:p>
        </p:txBody>
      </p:sp>
    </p:spTree>
    <p:extLst>
      <p:ext uri="{BB962C8B-B14F-4D97-AF65-F5344CB8AC3E}">
        <p14:creationId xmlns:p14="http://schemas.microsoft.com/office/powerpoint/2010/main" val="20155795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B0543EC-9ED2-4432-9FC8-8FE0C49EF06C}" type="datetimeFigureOut">
              <a:rPr lang="en-GB" smtClean="0"/>
              <a:t>17/04/2026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24F4586-5783-4AF0-ACEF-9728F445FDCA}" type="slidenum">
              <a:rPr lang="en-GB" smtClean="0"/>
              <a:t>‹#›</a:t>
            </a:fld>
            <a:endParaRPr lang="en-GB"/>
          </a:p>
        </p:txBody>
      </p:sp>
    </p:spTree>
    <p:extLst>
      <p:ext uri="{BB962C8B-B14F-4D97-AF65-F5344CB8AC3E}">
        <p14:creationId xmlns:p14="http://schemas.microsoft.com/office/powerpoint/2010/main" val="22124249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B0543EC-9ED2-4432-9FC8-8FE0C49EF06C}" type="datetimeFigureOut">
              <a:rPr lang="en-GB" smtClean="0"/>
              <a:t>17/04/2026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24F4586-5783-4AF0-ACEF-9728F445FDCA}" type="slidenum">
              <a:rPr lang="en-GB" smtClean="0"/>
              <a:t>‹#›</a:t>
            </a:fld>
            <a:endParaRPr lang="en-GB"/>
          </a:p>
        </p:txBody>
      </p:sp>
    </p:spTree>
    <p:extLst>
      <p:ext uri="{BB962C8B-B14F-4D97-AF65-F5344CB8AC3E}">
        <p14:creationId xmlns:p14="http://schemas.microsoft.com/office/powerpoint/2010/main" val="32870983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B0543EC-9ED2-4432-9FC8-8FE0C49EF06C}" type="datetimeFigureOut">
              <a:rPr lang="en-GB" smtClean="0"/>
              <a:t>17/04/2026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24F4586-5783-4AF0-ACEF-9728F445FDCA}" type="slidenum">
              <a:rPr lang="en-GB" smtClean="0"/>
              <a:t>‹#›</a:t>
            </a:fld>
            <a:endParaRPr lang="en-GB"/>
          </a:p>
        </p:txBody>
      </p:sp>
    </p:spTree>
    <p:extLst>
      <p:ext uri="{BB962C8B-B14F-4D97-AF65-F5344CB8AC3E}">
        <p14:creationId xmlns:p14="http://schemas.microsoft.com/office/powerpoint/2010/main" val="21731452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B0543EC-9ED2-4432-9FC8-8FE0C49EF06C}" type="datetimeFigureOut">
              <a:rPr lang="en-GB" smtClean="0"/>
              <a:t>17/04/2026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24F4586-5783-4AF0-ACEF-9728F445FDCA}" type="slidenum">
              <a:rPr lang="en-GB" smtClean="0"/>
              <a:t>‹#›</a:t>
            </a:fld>
            <a:endParaRPr lang="en-GB"/>
          </a:p>
        </p:txBody>
      </p:sp>
    </p:spTree>
    <p:extLst>
      <p:ext uri="{BB962C8B-B14F-4D97-AF65-F5344CB8AC3E}">
        <p14:creationId xmlns:p14="http://schemas.microsoft.com/office/powerpoint/2010/main" val="9272196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B0543EC-9ED2-4432-9FC8-8FE0C49EF06C}" type="datetimeFigureOut">
              <a:rPr lang="en-GB" smtClean="0"/>
              <a:t>17/04/2026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24F4586-5783-4AF0-ACEF-9728F445FDCA}" type="slidenum">
              <a:rPr lang="en-GB" smtClean="0"/>
              <a:t>‹#›</a:t>
            </a:fld>
            <a:endParaRPr lang="en-GB"/>
          </a:p>
        </p:txBody>
      </p:sp>
    </p:spTree>
    <p:extLst>
      <p:ext uri="{BB962C8B-B14F-4D97-AF65-F5344CB8AC3E}">
        <p14:creationId xmlns:p14="http://schemas.microsoft.com/office/powerpoint/2010/main" val="225431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B0543EC-9ED2-4432-9FC8-8FE0C49EF06C}" type="datetimeFigureOut">
              <a:rPr lang="en-GB" smtClean="0"/>
              <a:t>17/04/2026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524F4586-5783-4AF0-ACEF-9728F445FDCA}" type="slidenum">
              <a:rPr lang="en-GB" smtClean="0"/>
              <a:t>‹#›</a:t>
            </a:fld>
            <a:endParaRPr lang="en-GB"/>
          </a:p>
        </p:txBody>
      </p:sp>
    </p:spTree>
    <p:extLst>
      <p:ext uri="{BB962C8B-B14F-4D97-AF65-F5344CB8AC3E}">
        <p14:creationId xmlns:p14="http://schemas.microsoft.com/office/powerpoint/2010/main" val="25181956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FB0543EC-9ED2-4432-9FC8-8FE0C49EF06C}" type="datetimeFigureOut">
              <a:rPr lang="en-GB" smtClean="0"/>
              <a:t>17/04/2026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24F4586-5783-4AF0-ACEF-9728F445FDCA}" type="slidenum">
              <a:rPr lang="en-GB" smtClean="0"/>
              <a:t>‹#›</a:t>
            </a:fld>
            <a:endParaRPr lang="en-GB"/>
          </a:p>
        </p:txBody>
      </p:sp>
    </p:spTree>
    <p:extLst>
      <p:ext uri="{BB962C8B-B14F-4D97-AF65-F5344CB8AC3E}">
        <p14:creationId xmlns:p14="http://schemas.microsoft.com/office/powerpoint/2010/main" val="30026122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FB0543EC-9ED2-4432-9FC8-8FE0C49EF06C}" type="datetimeFigureOut">
              <a:rPr lang="en-GB" smtClean="0"/>
              <a:t>17/04/2026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24F4586-5783-4AF0-ACEF-9728F445FDCA}" type="slidenum">
              <a:rPr lang="en-GB" smtClean="0"/>
              <a:t>‹#›</a:t>
            </a:fld>
            <a:endParaRPr lang="en-GB"/>
          </a:p>
        </p:txBody>
      </p:sp>
    </p:spTree>
    <p:extLst>
      <p:ext uri="{BB962C8B-B14F-4D97-AF65-F5344CB8AC3E}">
        <p14:creationId xmlns:p14="http://schemas.microsoft.com/office/powerpoint/2010/main" val="19829038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FB0543EC-9ED2-4432-9FC8-8FE0C49EF06C}" type="datetimeFigureOut">
              <a:rPr lang="en-GB" smtClean="0"/>
              <a:t>17/04/2026</a:t>
            </a:fld>
            <a:endParaRPr lang="en-GB"/>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524F4586-5783-4AF0-ACEF-9728F445FDCA}" type="slidenum">
              <a:rPr lang="en-GB" smtClean="0"/>
              <a:t>‹#›</a:t>
            </a:fld>
            <a:endParaRPr lang="en-GB"/>
          </a:p>
        </p:txBody>
      </p:sp>
    </p:spTree>
    <p:extLst>
      <p:ext uri="{BB962C8B-B14F-4D97-AF65-F5344CB8AC3E}">
        <p14:creationId xmlns:p14="http://schemas.microsoft.com/office/powerpoint/2010/main" val="169072813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0" name="Picture 6" descr="Image result for cross png transparent"/>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58447" y="4537287"/>
            <a:ext cx="661606" cy="918173"/>
          </a:xfrm>
          <a:prstGeom prst="rect">
            <a:avLst/>
          </a:prstGeom>
          <a:noFill/>
          <a:effectLst>
            <a:outerShdw blurRad="177800" dist="50800" dir="5400000" algn="ctr" rotWithShape="0">
              <a:schemeClr val="tx2">
                <a:lumMod val="20000"/>
                <a:lumOff val="80000"/>
                <a:alpha val="0"/>
              </a:schemeClr>
            </a:outerShdw>
          </a:effectLst>
          <a:extLst>
            <a:ext uri="{909E8E84-426E-40DD-AFC4-6F175D3DCCD1}">
              <a14:hiddenFill xmlns:a14="http://schemas.microsoft.com/office/drawing/2010/main">
                <a:solidFill>
                  <a:srgbClr val="FFFFFF"/>
                </a:solidFill>
              </a14:hiddenFill>
            </a:ext>
          </a:extLst>
        </p:spPr>
      </p:pic>
      <p:sp>
        <p:nvSpPr>
          <p:cNvPr id="39" name="Rounded Rectangle 38"/>
          <p:cNvSpPr/>
          <p:nvPr/>
        </p:nvSpPr>
        <p:spPr>
          <a:xfrm>
            <a:off x="119061" y="4451336"/>
            <a:ext cx="3716339" cy="2389859"/>
          </a:xfrm>
          <a:prstGeom prst="roundRect">
            <a:avLst/>
          </a:prstGeom>
          <a:solidFill>
            <a:schemeClr val="bg1">
              <a:alpha val="59000"/>
            </a:schemeClr>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48" name="Picture 4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953117" y="9136868"/>
            <a:ext cx="742429" cy="624247"/>
          </a:xfrm>
          <a:prstGeom prst="rect">
            <a:avLst/>
          </a:prstGeom>
        </p:spPr>
      </p:pic>
      <p:pic>
        <p:nvPicPr>
          <p:cNvPr id="47" name="Picture 4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365955" y="8798228"/>
            <a:ext cx="854467" cy="820288"/>
          </a:xfrm>
          <a:prstGeom prst="rect">
            <a:avLst/>
          </a:prstGeom>
        </p:spPr>
      </p:pic>
      <p:pic>
        <p:nvPicPr>
          <p:cNvPr id="46" name="Picture 4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99597" y="6964981"/>
            <a:ext cx="1387871" cy="721992"/>
          </a:xfrm>
          <a:prstGeom prst="rect">
            <a:avLst/>
          </a:prstGeom>
        </p:spPr>
      </p:pic>
      <p:pic>
        <p:nvPicPr>
          <p:cNvPr id="44" name="Picture 43"/>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303736" y="3378772"/>
            <a:ext cx="1241546" cy="993813"/>
          </a:xfrm>
          <a:prstGeom prst="rect">
            <a:avLst/>
          </a:prstGeom>
        </p:spPr>
      </p:pic>
      <p:sp>
        <p:nvSpPr>
          <p:cNvPr id="37" name="Rounded Rectangle 36"/>
          <p:cNvSpPr/>
          <p:nvPr/>
        </p:nvSpPr>
        <p:spPr>
          <a:xfrm>
            <a:off x="170754" y="2408974"/>
            <a:ext cx="3851835" cy="2084206"/>
          </a:xfrm>
          <a:prstGeom prst="roundRect">
            <a:avLst/>
          </a:prstGeom>
          <a:solidFill>
            <a:schemeClr val="bg1">
              <a:alpha val="80000"/>
            </a:schemeClr>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40" name="Picture 3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637039" y="3401740"/>
            <a:ext cx="977886" cy="977886"/>
          </a:xfrm>
          <a:prstGeom prst="rect">
            <a:avLst/>
          </a:prstGeom>
        </p:spPr>
      </p:pic>
      <p:sp>
        <p:nvSpPr>
          <p:cNvPr id="15" name="Rounded Rectangle 14"/>
          <p:cNvSpPr/>
          <p:nvPr/>
        </p:nvSpPr>
        <p:spPr>
          <a:xfrm>
            <a:off x="4049568" y="2414285"/>
            <a:ext cx="2633764" cy="1787423"/>
          </a:xfrm>
          <a:prstGeom prst="roundRect">
            <a:avLst/>
          </a:prstGeom>
          <a:solidFill>
            <a:schemeClr val="bg1">
              <a:alpha val="80000"/>
            </a:schemeClr>
          </a:solidFill>
          <a:ln w="19050">
            <a:solidFill>
              <a:schemeClr val="accent1"/>
            </a:solidFill>
          </a:ln>
          <a:effectLst>
            <a:outerShdw blurRad="50800" dist="50800" dir="5400000" algn="ctr" rotWithShape="0">
              <a:schemeClr val="bg1">
                <a:alpha val="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4" name="Picture 13"/>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772134" y="5696947"/>
            <a:ext cx="876848" cy="876848"/>
          </a:xfrm>
          <a:prstGeom prst="rect">
            <a:avLst/>
          </a:prstGeom>
        </p:spPr>
      </p:pic>
      <p:sp>
        <p:nvSpPr>
          <p:cNvPr id="38" name="Rounded Rectangle 37"/>
          <p:cNvSpPr/>
          <p:nvPr/>
        </p:nvSpPr>
        <p:spPr>
          <a:xfrm>
            <a:off x="3995509" y="4403843"/>
            <a:ext cx="2741881" cy="1994184"/>
          </a:xfrm>
          <a:prstGeom prst="roundRect">
            <a:avLst/>
          </a:prstGeom>
          <a:solidFill>
            <a:schemeClr val="bg1">
              <a:alpha val="84000"/>
            </a:schemeClr>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032" name="Picture 8" descr="Image result for football transparent"/>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5787727" y="6829557"/>
            <a:ext cx="907819" cy="907819"/>
          </a:xfrm>
          <a:prstGeom prst="rect">
            <a:avLst/>
          </a:prstGeom>
          <a:noFill/>
          <a:extLst>
            <a:ext uri="{909E8E84-426E-40DD-AFC4-6F175D3DCCD1}">
              <a14:hiddenFill xmlns:a14="http://schemas.microsoft.com/office/drawing/2010/main">
                <a:solidFill>
                  <a:srgbClr val="FFFFFF"/>
                </a:solidFill>
              </a14:hiddenFill>
            </a:ext>
          </a:extLst>
        </p:spPr>
      </p:pic>
      <p:pic>
        <p:nvPicPr>
          <p:cNvPr id="2" name="Picture 1"/>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2590035" y="7859371"/>
            <a:ext cx="1829416" cy="1075496"/>
          </a:xfrm>
          <a:prstGeom prst="rect">
            <a:avLst/>
          </a:prstGeom>
        </p:spPr>
      </p:pic>
      <p:sp>
        <p:nvSpPr>
          <p:cNvPr id="32" name="Rounded Rectangle 31"/>
          <p:cNvSpPr/>
          <p:nvPr/>
        </p:nvSpPr>
        <p:spPr>
          <a:xfrm>
            <a:off x="4751925" y="6610485"/>
            <a:ext cx="1951740" cy="1409050"/>
          </a:xfrm>
          <a:prstGeom prst="roundRect">
            <a:avLst/>
          </a:prstGeom>
          <a:solidFill>
            <a:schemeClr val="bg1">
              <a:alpha val="84000"/>
            </a:schemeClr>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3" name="Rounded Rectangle 42"/>
          <p:cNvSpPr/>
          <p:nvPr/>
        </p:nvSpPr>
        <p:spPr>
          <a:xfrm>
            <a:off x="2449316" y="6970246"/>
            <a:ext cx="2212019" cy="2136066"/>
          </a:xfrm>
          <a:prstGeom prst="roundRect">
            <a:avLst/>
          </a:prstGeom>
          <a:solidFill>
            <a:schemeClr val="bg1">
              <a:alpha val="69000"/>
            </a:schemeClr>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TextBox 26"/>
          <p:cNvSpPr txBox="1"/>
          <p:nvPr/>
        </p:nvSpPr>
        <p:spPr>
          <a:xfrm>
            <a:off x="313996" y="4496371"/>
            <a:ext cx="3444733" cy="2554545"/>
          </a:xfrm>
          <a:prstGeom prst="rect">
            <a:avLst/>
          </a:prstGeom>
          <a:noFill/>
        </p:spPr>
        <p:txBody>
          <a:bodyPr wrap="square" lIns="91440" tIns="45720" rIns="91440" bIns="45720" rtlCol="0" anchor="t">
            <a:spAutoFit/>
          </a:bodyPr>
          <a:lstStyle/>
          <a:p>
            <a:r>
              <a:rPr lang="en-GB" sz="1200" b="1" u="sng">
                <a:solidFill>
                  <a:srgbClr val="002060"/>
                </a:solidFill>
                <a:latin typeface="Arial"/>
                <a:cs typeface="Arial"/>
              </a:rPr>
              <a:t>RE - </a:t>
            </a:r>
            <a:r>
              <a:rPr lang="en-GB" sz="1000" b="1" u="sng">
                <a:solidFill>
                  <a:srgbClr val="000000"/>
                </a:solidFill>
                <a:latin typeface="Arial"/>
                <a:cs typeface="Arial"/>
              </a:rPr>
              <a:t>To the Ends of the Earth </a:t>
            </a:r>
            <a:endParaRPr lang="en-GB" sz="1000" b="1" u="sng">
              <a:solidFill>
                <a:srgbClr val="002060"/>
              </a:solidFill>
              <a:latin typeface="Arial"/>
              <a:cs typeface="Arial"/>
            </a:endParaRPr>
          </a:p>
          <a:p>
            <a:r>
              <a:rPr lang="en-GB" sz="1000">
                <a:solidFill>
                  <a:srgbClr val="000000"/>
                </a:solidFill>
                <a:latin typeface="Arial"/>
                <a:cs typeface="Arial"/>
              </a:rPr>
              <a:t>Road to Emmaus</a:t>
            </a:r>
            <a:endParaRPr lang="en-GB" sz="1000" dirty="0">
              <a:solidFill>
                <a:srgbClr val="000000"/>
              </a:solidFill>
              <a:latin typeface="Arial"/>
              <a:cs typeface="Arial"/>
            </a:endParaRPr>
          </a:p>
          <a:p>
            <a:r>
              <a:rPr lang="en-GB" sz="1000">
                <a:solidFill>
                  <a:srgbClr val="000000"/>
                </a:solidFill>
                <a:latin typeface="Arial"/>
                <a:cs typeface="Arial"/>
              </a:rPr>
              <a:t>The Mission to the world</a:t>
            </a:r>
            <a:endParaRPr lang="en-GB" sz="1000" dirty="0">
              <a:solidFill>
                <a:srgbClr val="000000"/>
              </a:solidFill>
              <a:latin typeface="Arial"/>
              <a:cs typeface="Arial"/>
            </a:endParaRPr>
          </a:p>
          <a:p>
            <a:r>
              <a:rPr lang="en-GB" sz="1000" dirty="0">
                <a:solidFill>
                  <a:srgbClr val="000000"/>
                </a:solidFill>
                <a:latin typeface="Arial"/>
                <a:cs typeface="Arial"/>
              </a:rPr>
              <a:t>The </a:t>
            </a:r>
            <a:r>
              <a:rPr lang="en-GB" sz="1000" dirty="0" err="1">
                <a:solidFill>
                  <a:srgbClr val="000000"/>
                </a:solidFill>
                <a:latin typeface="Arial"/>
                <a:cs typeface="Arial"/>
              </a:rPr>
              <a:t>gro</a:t>
            </a:r>
            <a:r>
              <a:rPr lang="en-GB" sz="1000">
                <a:solidFill>
                  <a:srgbClr val="000000"/>
                </a:solidFill>
                <a:latin typeface="Arial"/>
                <a:cs typeface="Arial"/>
              </a:rPr>
              <a:t>up of apostles </a:t>
            </a:r>
            <a:endParaRPr lang="en-GB" sz="1000" dirty="0">
              <a:solidFill>
                <a:srgbClr val="000000"/>
              </a:solidFill>
              <a:latin typeface="Arial"/>
              <a:cs typeface="Arial"/>
            </a:endParaRPr>
          </a:p>
          <a:p>
            <a:r>
              <a:rPr lang="en-GB" sz="1000">
                <a:solidFill>
                  <a:srgbClr val="000000"/>
                </a:solidFill>
                <a:latin typeface="Arial"/>
                <a:cs typeface="Arial"/>
              </a:rPr>
              <a:t>Pauls Letter to the Corinthians </a:t>
            </a:r>
            <a:endParaRPr lang="en-GB" sz="1000" dirty="0">
              <a:solidFill>
                <a:srgbClr val="000000"/>
              </a:solidFill>
              <a:latin typeface="Arial" panose="020B0604020202020204" pitchFamily="34" charset="0"/>
              <a:cs typeface="Arial" panose="020B0604020202020204" pitchFamily="34" charset="0"/>
            </a:endParaRPr>
          </a:p>
          <a:p>
            <a:endParaRPr lang="en-GB" sz="1000" dirty="0">
              <a:solidFill>
                <a:srgbClr val="000000"/>
              </a:solidFill>
              <a:latin typeface="Arial" panose="020B0604020202020204" pitchFamily="34" charset="0"/>
              <a:cs typeface="Arial" panose="020B0604020202020204" pitchFamily="34" charset="0"/>
            </a:endParaRPr>
          </a:p>
          <a:p>
            <a:r>
              <a:rPr lang="en-GB" sz="1000" dirty="0">
                <a:solidFill>
                  <a:srgbClr val="000000"/>
                </a:solidFill>
                <a:latin typeface="Arial"/>
                <a:cs typeface="Arial"/>
              </a:rPr>
              <a:t>Pupils will learn that the disciples recognised Jesus when he breaks bread, there is only one God, who is three persons. They also learn that through Mary the holy Spirit guided the first disciples and continues to guide our prayers. Pupils will also know that being a good Christian means to share the gospel, that Christians today continue </a:t>
            </a:r>
            <a:r>
              <a:rPr lang="en-GB" sz="1000">
                <a:solidFill>
                  <a:srgbClr val="000000"/>
                </a:solidFill>
                <a:latin typeface="Arial"/>
                <a:cs typeface="Arial"/>
              </a:rPr>
              <a:t>to follow the example of the apostles and early Church when they gather to say Mass. </a:t>
            </a:r>
            <a:endParaRPr lang="en-GB" sz="1000">
              <a:solidFill>
                <a:srgbClr val="000000"/>
              </a:solidFill>
              <a:latin typeface="Arial" panose="020B0604020202020204" pitchFamily="34" charset="0"/>
              <a:cs typeface="Arial" panose="020B0604020202020204" pitchFamily="34" charset="0"/>
            </a:endParaRPr>
          </a:p>
          <a:p>
            <a:endParaRPr lang="en-GB" b="1" u="sng" dirty="0">
              <a:solidFill>
                <a:srgbClr val="002060"/>
              </a:solidFill>
              <a:latin typeface="Arial" panose="020B0604020202020204" pitchFamily="34" charset="0"/>
              <a:cs typeface="Arial" panose="020B0604020202020204" pitchFamily="34" charset="0"/>
            </a:endParaRPr>
          </a:p>
        </p:txBody>
      </p:sp>
      <p:sp>
        <p:nvSpPr>
          <p:cNvPr id="41" name="Rounded Rectangle 40"/>
          <p:cNvSpPr/>
          <p:nvPr/>
        </p:nvSpPr>
        <p:spPr>
          <a:xfrm>
            <a:off x="154628" y="7936769"/>
            <a:ext cx="2125548" cy="1969232"/>
          </a:xfrm>
          <a:prstGeom prst="roundRect">
            <a:avLst/>
          </a:prstGeom>
          <a:solidFill>
            <a:schemeClr val="bg1">
              <a:alpha val="73000"/>
            </a:schemeClr>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TextBox 30"/>
          <p:cNvSpPr txBox="1"/>
          <p:nvPr/>
        </p:nvSpPr>
        <p:spPr>
          <a:xfrm>
            <a:off x="189226" y="7979954"/>
            <a:ext cx="2132340" cy="4031873"/>
          </a:xfrm>
          <a:prstGeom prst="rect">
            <a:avLst/>
          </a:prstGeom>
          <a:noFill/>
        </p:spPr>
        <p:txBody>
          <a:bodyPr wrap="square" rtlCol="0">
            <a:spAutoFit/>
          </a:bodyPr>
          <a:lstStyle/>
          <a:p>
            <a:r>
              <a:rPr lang="en-GB" sz="1200" b="1" u="sng" dirty="0">
                <a:solidFill>
                  <a:srgbClr val="002060"/>
                </a:solidFill>
                <a:latin typeface="Arial" panose="020B0604020202020204" pitchFamily="34" charset="0"/>
                <a:cs typeface="Arial" panose="020B0604020202020204" pitchFamily="34" charset="0"/>
              </a:rPr>
              <a:t>PSHE</a:t>
            </a:r>
          </a:p>
          <a:p>
            <a:r>
              <a:rPr lang="en-GB" sz="1000" b="1" dirty="0">
                <a:latin typeface="Arial" panose="020B0604020202020204" pitchFamily="34" charset="0"/>
                <a:cs typeface="Arial" panose="020B0604020202020204" pitchFamily="34" charset="0"/>
              </a:rPr>
              <a:t>Physical health and Mental wellbeing</a:t>
            </a:r>
            <a:r>
              <a:rPr lang="en-GB" sz="1000" dirty="0">
                <a:latin typeface="Arial" panose="020B0604020202020204" pitchFamily="34" charset="0"/>
                <a:cs typeface="Arial" panose="020B0604020202020204" pitchFamily="34" charset="0"/>
              </a:rPr>
              <a:t>: Healthy choices and habits, Expressing feelings</a:t>
            </a:r>
          </a:p>
          <a:p>
            <a:r>
              <a:rPr lang="en-GB" sz="1000" b="1" dirty="0">
                <a:latin typeface="Arial" panose="020B0604020202020204" pitchFamily="34" charset="0"/>
                <a:cs typeface="Arial" panose="020B0604020202020204" pitchFamily="34" charset="0"/>
              </a:rPr>
              <a:t>Money matters</a:t>
            </a:r>
          </a:p>
          <a:p>
            <a:r>
              <a:rPr lang="en-GB" sz="1000" b="1" dirty="0">
                <a:latin typeface="Arial" panose="020B0604020202020204" pitchFamily="34" charset="0"/>
                <a:cs typeface="Arial" panose="020B0604020202020204" pitchFamily="34" charset="0"/>
              </a:rPr>
              <a:t>Rights and Responsibilities</a:t>
            </a:r>
          </a:p>
          <a:p>
            <a:r>
              <a:rPr lang="en-GB" sz="1000" b="1" dirty="0">
                <a:latin typeface="Arial" panose="020B0604020202020204" pitchFamily="34" charset="0"/>
                <a:cs typeface="Arial" panose="020B0604020202020204" pitchFamily="34" charset="0"/>
              </a:rPr>
              <a:t>Keeping safe</a:t>
            </a:r>
            <a:endParaRPr lang="en-GB" sz="1000" dirty="0">
              <a:latin typeface="Arial" panose="020B0604020202020204" pitchFamily="34" charset="0"/>
              <a:cs typeface="Arial" panose="020B0604020202020204" pitchFamily="34" charset="0"/>
            </a:endParaRPr>
          </a:p>
          <a:p>
            <a:pPr lvl="0"/>
            <a:r>
              <a:rPr lang="en-GB" sz="1000" dirty="0">
                <a:latin typeface="Arial" panose="020B0604020202020204" pitchFamily="34" charset="0"/>
                <a:cs typeface="Arial" panose="020B0604020202020204" pitchFamily="34" charset="0"/>
              </a:rPr>
              <a:t>Risks and hazards, Safety in the local environment and unfamiliar places</a:t>
            </a:r>
          </a:p>
          <a:p>
            <a:pPr lvl="0"/>
            <a:r>
              <a:rPr lang="en-GB" sz="1000" dirty="0">
                <a:latin typeface="Arial" panose="020B0604020202020204" pitchFamily="34" charset="0"/>
                <a:cs typeface="Arial" panose="020B0604020202020204" pitchFamily="34" charset="0"/>
              </a:rPr>
              <a:t>First Aid</a:t>
            </a:r>
          </a:p>
          <a:p>
            <a:endParaRPr lang="en-GB" sz="1200" b="1" u="sng" dirty="0">
              <a:solidFill>
                <a:srgbClr val="002060"/>
              </a:solidFill>
              <a:latin typeface="Arial" panose="020B0604020202020204" pitchFamily="34" charset="0"/>
              <a:cs typeface="Arial" panose="020B0604020202020204" pitchFamily="34" charset="0"/>
            </a:endParaRPr>
          </a:p>
          <a:p>
            <a:endParaRPr lang="en-GB" sz="1200" b="1" u="sng" dirty="0">
              <a:solidFill>
                <a:srgbClr val="002060"/>
              </a:solidFill>
              <a:latin typeface="Arial" panose="020B0604020202020204" pitchFamily="34" charset="0"/>
              <a:cs typeface="Arial" panose="020B0604020202020204" pitchFamily="34" charset="0"/>
            </a:endParaRPr>
          </a:p>
          <a:p>
            <a:endParaRPr lang="en-US" sz="1200" b="1" u="sng" dirty="0">
              <a:solidFill>
                <a:srgbClr val="002060"/>
              </a:solidFill>
              <a:latin typeface="Arial" panose="020B0604020202020204" pitchFamily="34" charset="0"/>
              <a:cs typeface="Arial" panose="020B0604020202020204" pitchFamily="34" charset="0"/>
            </a:endParaRPr>
          </a:p>
          <a:p>
            <a:endParaRPr lang="en-US" sz="1200" b="1" u="sng" dirty="0">
              <a:solidFill>
                <a:srgbClr val="002060"/>
              </a:solidFill>
              <a:latin typeface="Arial" panose="020B0604020202020204" pitchFamily="34" charset="0"/>
              <a:cs typeface="Arial" panose="020B0604020202020204" pitchFamily="34" charset="0"/>
            </a:endParaRPr>
          </a:p>
          <a:p>
            <a:endParaRPr lang="en-US" sz="1200" b="1" u="sng" dirty="0">
              <a:solidFill>
                <a:srgbClr val="002060"/>
              </a:solidFill>
              <a:latin typeface="Arial" panose="020B0604020202020204" pitchFamily="34" charset="0"/>
              <a:cs typeface="Arial" panose="020B0604020202020204" pitchFamily="34" charset="0"/>
            </a:endParaRPr>
          </a:p>
          <a:p>
            <a:endParaRPr lang="en-US" sz="1200" b="1" u="sng" dirty="0">
              <a:solidFill>
                <a:srgbClr val="002060"/>
              </a:solidFill>
              <a:latin typeface="Arial" panose="020B0604020202020204" pitchFamily="34" charset="0"/>
              <a:cs typeface="Arial" panose="020B0604020202020204" pitchFamily="34" charset="0"/>
            </a:endParaRPr>
          </a:p>
          <a:p>
            <a:endParaRPr lang="en-US" sz="1200" b="1" u="sng" dirty="0">
              <a:solidFill>
                <a:srgbClr val="002060"/>
              </a:solidFill>
              <a:latin typeface="Arial" panose="020B0604020202020204" pitchFamily="34" charset="0"/>
              <a:cs typeface="Arial" panose="020B0604020202020204" pitchFamily="34" charset="0"/>
            </a:endParaRPr>
          </a:p>
          <a:p>
            <a:endParaRPr lang="en-US" sz="1200" b="1" u="sng" dirty="0">
              <a:solidFill>
                <a:srgbClr val="002060"/>
              </a:solidFill>
              <a:latin typeface="Arial" panose="020B0604020202020204" pitchFamily="34" charset="0"/>
              <a:cs typeface="Arial" panose="020B0604020202020204" pitchFamily="34" charset="0"/>
            </a:endParaRPr>
          </a:p>
          <a:p>
            <a:endParaRPr lang="en-US" sz="1200" b="1" u="sng" dirty="0">
              <a:solidFill>
                <a:srgbClr val="002060"/>
              </a:solidFill>
              <a:latin typeface="Arial" panose="020B0604020202020204" pitchFamily="34" charset="0"/>
              <a:cs typeface="Arial" panose="020B0604020202020204" pitchFamily="34" charset="0"/>
            </a:endParaRPr>
          </a:p>
          <a:p>
            <a:endParaRPr lang="en-US" sz="1200" b="1" u="sng" dirty="0">
              <a:solidFill>
                <a:srgbClr val="002060"/>
              </a:solidFill>
              <a:latin typeface="Arial" panose="020B0604020202020204" pitchFamily="34" charset="0"/>
              <a:cs typeface="Arial" panose="020B0604020202020204" pitchFamily="34" charset="0"/>
            </a:endParaRPr>
          </a:p>
          <a:p>
            <a:endParaRPr lang="en-US" sz="1200" b="1" u="sng" dirty="0">
              <a:solidFill>
                <a:srgbClr val="002060"/>
              </a:solidFill>
              <a:latin typeface="Arial" panose="020B0604020202020204" pitchFamily="34" charset="0"/>
              <a:cs typeface="Arial" panose="020B0604020202020204" pitchFamily="34" charset="0"/>
            </a:endParaRPr>
          </a:p>
          <a:p>
            <a:endParaRPr lang="en-GB" sz="1200" b="1" u="sng" dirty="0">
              <a:solidFill>
                <a:srgbClr val="002060"/>
              </a:solidFill>
              <a:latin typeface="Arial" panose="020B0604020202020204" pitchFamily="34" charset="0"/>
              <a:cs typeface="Arial" panose="020B0604020202020204" pitchFamily="34" charset="0"/>
            </a:endParaRPr>
          </a:p>
        </p:txBody>
      </p:sp>
      <p:sp>
        <p:nvSpPr>
          <p:cNvPr id="16" name="Rounded Rectangle 15"/>
          <p:cNvSpPr/>
          <p:nvPr/>
        </p:nvSpPr>
        <p:spPr>
          <a:xfrm>
            <a:off x="189226" y="6936072"/>
            <a:ext cx="2086240" cy="939538"/>
          </a:xfrm>
          <a:prstGeom prst="roundRect">
            <a:avLst/>
          </a:prstGeom>
          <a:solidFill>
            <a:schemeClr val="bg1">
              <a:alpha val="74000"/>
            </a:schemeClr>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p:nvSpPr>
        <p:spPr>
          <a:xfrm>
            <a:off x="1781175" y="1350324"/>
            <a:ext cx="3295650" cy="915135"/>
          </a:xfrm>
          <a:prstGeom prst="rect">
            <a:avLst/>
          </a:prstGeom>
          <a:solidFill>
            <a:schemeClr val="bg1"/>
          </a:solidFill>
          <a:ln w="28575">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3073" name="Picture 1"/>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980390" y="75174"/>
            <a:ext cx="1246239" cy="124624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a:spLocks noChangeArrowheads="1"/>
          </p:cNvSpPr>
          <p:nvPr/>
        </p:nvSpPr>
        <p:spPr bwMode="auto">
          <a:xfrm>
            <a:off x="0" y="0"/>
            <a:ext cx="6858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5" name="Rectangle 4"/>
          <p:cNvSpPr>
            <a:spLocks noChangeArrowheads="1"/>
          </p:cNvSpPr>
          <p:nvPr/>
        </p:nvSpPr>
        <p:spPr bwMode="auto">
          <a:xfrm>
            <a:off x="1915605" y="343663"/>
            <a:ext cx="3026790"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2400" b="1" i="0" u="none" strike="noStrike" cap="none" normalizeH="0" baseline="0" dirty="0">
                <a:ln>
                  <a:noFill/>
                </a:ln>
                <a:solidFill>
                  <a:srgbClr val="002060"/>
                </a:solidFill>
                <a:effectLst/>
                <a:latin typeface="Bahnschrift SemiBold Condensed" panose="020B0502040204020203" pitchFamily="34" charset="0"/>
                <a:ea typeface="Times New Roman" panose="02020603050405020304" pitchFamily="18" charset="0"/>
                <a:cs typeface="Arial" panose="020B0604020202020204" pitchFamily="34" charset="0"/>
              </a:rPr>
              <a:t>Curriculum Overview Year 3</a:t>
            </a:r>
            <a:endParaRPr kumimoji="0" lang="en-GB" altLang="en-US" sz="2400" b="0" i="0" u="none" strike="noStrike" cap="none" normalizeH="0" baseline="0" dirty="0">
              <a:ln>
                <a:noFill/>
              </a:ln>
              <a:solidFill>
                <a:srgbClr val="002060"/>
              </a:solidFill>
              <a:effectLst/>
              <a:latin typeface="Bahnschrift SemiBold Condensed" panose="020B0502040204020203" pitchFamily="34" charset="0"/>
            </a:endParaRPr>
          </a:p>
          <a:p>
            <a:pPr algn="ctr" eaLnBrk="0" fontAlgn="base" hangingPunct="0">
              <a:spcBef>
                <a:spcPct val="0"/>
              </a:spcBef>
              <a:spcAft>
                <a:spcPct val="0"/>
              </a:spcAft>
            </a:pPr>
            <a:r>
              <a:rPr lang="en-GB" altLang="en-US" sz="2400" b="1">
                <a:solidFill>
                  <a:srgbClr val="002060"/>
                </a:solidFill>
                <a:latin typeface="Bahnschrift SemiBold Condensed"/>
                <a:ea typeface="Times New Roman" panose="02020603050405020304" pitchFamily="18" charset="0"/>
                <a:cs typeface="Arial"/>
              </a:rPr>
              <a:t>Pentecost</a:t>
            </a:r>
            <a:r>
              <a:rPr kumimoji="0" lang="en-GB" altLang="en-US" sz="2400" b="1" i="0" u="none" strike="noStrike" cap="none" normalizeH="0" baseline="0">
                <a:ln>
                  <a:noFill/>
                </a:ln>
                <a:solidFill>
                  <a:srgbClr val="002060"/>
                </a:solidFill>
                <a:effectLst/>
                <a:latin typeface="Bahnschrift SemiBold Condensed"/>
                <a:ea typeface="Times New Roman" panose="02020603050405020304" pitchFamily="18" charset="0"/>
                <a:cs typeface="Arial"/>
              </a:rPr>
              <a:t> Term </a:t>
            </a:r>
            <a:r>
              <a:rPr lang="en-GB" altLang="en-US" sz="2400" b="1">
                <a:solidFill>
                  <a:srgbClr val="002060"/>
                </a:solidFill>
                <a:latin typeface="Bahnschrift SemiBold Condensed"/>
                <a:ea typeface="Times New Roman" panose="02020603050405020304" pitchFamily="18" charset="0"/>
                <a:cs typeface="Arial"/>
              </a:rPr>
              <a:t>2025 - 2026</a:t>
            </a:r>
            <a:endParaRPr lang="en-GB" altLang="en-US" sz="2400" b="1" i="0" u="none" strike="noStrike" cap="none" normalizeH="0" baseline="0">
              <a:ln>
                <a:noFill/>
              </a:ln>
              <a:solidFill>
                <a:srgbClr val="002060"/>
              </a:solidFill>
              <a:effectLst/>
              <a:latin typeface="Bahnschrift SemiBold Condensed" panose="020B0502040204020203" pitchFamily="34" charset="0"/>
              <a:ea typeface="Times New Roman" panose="02020603050405020304" pitchFamily="18" charset="0"/>
              <a:cs typeface="Arial" panose="020B0604020202020204" pitchFamily="34" charset="0"/>
            </a:endParaRPr>
          </a:p>
        </p:txBody>
      </p:sp>
      <p:sp>
        <p:nvSpPr>
          <p:cNvPr id="6" name="TextBox 5"/>
          <p:cNvSpPr txBox="1"/>
          <p:nvPr/>
        </p:nvSpPr>
        <p:spPr>
          <a:xfrm>
            <a:off x="1781175" y="1434463"/>
            <a:ext cx="3295650" cy="830997"/>
          </a:xfrm>
          <a:prstGeom prst="rect">
            <a:avLst/>
          </a:prstGeom>
          <a:noFill/>
        </p:spPr>
        <p:txBody>
          <a:bodyPr wrap="square" rtlCol="0">
            <a:spAutoFit/>
          </a:bodyPr>
          <a:lstStyle/>
          <a:p>
            <a:pPr algn="ctr"/>
            <a:r>
              <a:rPr lang="en-GB" sz="1200" dirty="0">
                <a:latin typeface="Arial" panose="020B0604020202020204" pitchFamily="34" charset="0"/>
                <a:cs typeface="Arial" panose="020B0604020202020204" pitchFamily="34" charset="0"/>
              </a:rPr>
              <a:t>Please find below information about what your child will be learning this term.</a:t>
            </a:r>
          </a:p>
          <a:p>
            <a:pPr algn="ctr"/>
            <a:r>
              <a:rPr lang="en-GB" sz="1200" dirty="0">
                <a:latin typeface="Arial" panose="020B0604020202020204" pitchFamily="34" charset="0"/>
                <a:cs typeface="Arial" panose="020B0604020202020204" pitchFamily="34" charset="0"/>
              </a:rPr>
              <a:t>If you would like more information speak to your child’s teacher.</a:t>
            </a:r>
          </a:p>
        </p:txBody>
      </p:sp>
      <p:sp>
        <p:nvSpPr>
          <p:cNvPr id="10" name="TextBox 9"/>
          <p:cNvSpPr txBox="1"/>
          <p:nvPr/>
        </p:nvSpPr>
        <p:spPr>
          <a:xfrm>
            <a:off x="235887" y="2415401"/>
            <a:ext cx="3878936" cy="2108269"/>
          </a:xfrm>
          <a:prstGeom prst="rect">
            <a:avLst/>
          </a:prstGeom>
          <a:noFill/>
        </p:spPr>
        <p:txBody>
          <a:bodyPr wrap="square" lIns="91440" tIns="45720" rIns="91440" bIns="45720" rtlCol="0" anchor="t">
            <a:spAutoFit/>
          </a:bodyPr>
          <a:lstStyle/>
          <a:p>
            <a:r>
              <a:rPr lang="en-GB" sz="1100" b="1" u="sng" dirty="0">
                <a:solidFill>
                  <a:srgbClr val="002060"/>
                </a:solidFill>
                <a:latin typeface="Arial" panose="020B0604020202020204" pitchFamily="34" charset="0"/>
                <a:cs typeface="Arial" panose="020B0604020202020204" pitchFamily="34" charset="0"/>
              </a:rPr>
              <a:t>Literacy</a:t>
            </a:r>
          </a:p>
          <a:p>
            <a:r>
              <a:rPr lang="en-GB" sz="1000" b="1" u="sng">
                <a:latin typeface="Arial"/>
                <a:cs typeface="Arial"/>
              </a:rPr>
              <a:t>Writing – Key Texts to Study:</a:t>
            </a:r>
          </a:p>
          <a:p>
            <a:pPr marL="171450" indent="-171450">
              <a:buFont typeface="Arial"/>
              <a:buChar char="•"/>
            </a:pPr>
            <a:r>
              <a:rPr lang="en-GB" sz="1000" dirty="0">
                <a:latin typeface="Arial"/>
                <a:cs typeface="Arial"/>
              </a:rPr>
              <a:t>The Iron Man – </a:t>
            </a:r>
            <a:r>
              <a:rPr lang="en-GB" sz="1000">
                <a:latin typeface="Arial"/>
                <a:cs typeface="Arial"/>
              </a:rPr>
              <a:t>Alternate</a:t>
            </a:r>
            <a:r>
              <a:rPr lang="en-GB" sz="1000" dirty="0">
                <a:latin typeface="Arial"/>
                <a:cs typeface="Arial"/>
              </a:rPr>
              <a:t> ending narrative, writing to entertain</a:t>
            </a:r>
            <a:endParaRPr lang="en-GB" sz="1000" dirty="0">
              <a:latin typeface="Arial" panose="020B0604020202020204" pitchFamily="34" charset="0"/>
              <a:cs typeface="Arial" panose="020B0604020202020204" pitchFamily="34" charset="0"/>
            </a:endParaRPr>
          </a:p>
          <a:p>
            <a:pPr marL="171450" indent="-171450">
              <a:buFont typeface="Arial"/>
              <a:buChar char="•"/>
            </a:pPr>
            <a:r>
              <a:rPr lang="en-GB" sz="1000">
                <a:latin typeface="Arial"/>
                <a:cs typeface="Arial"/>
              </a:rPr>
              <a:t>Jabari Jumps – Personal narrative (memoir), writing to entertain</a:t>
            </a:r>
            <a:endParaRPr lang="en-GB" sz="1000" dirty="0">
              <a:latin typeface="Arial"/>
              <a:cs typeface="Arial"/>
            </a:endParaRPr>
          </a:p>
          <a:p>
            <a:pPr marL="171450" indent="-171450">
              <a:buFont typeface="Arial"/>
              <a:buChar char="•"/>
            </a:pPr>
            <a:r>
              <a:rPr lang="en-GB" sz="1000">
                <a:latin typeface="Arial"/>
                <a:cs typeface="Arial"/>
              </a:rPr>
              <a:t>The True Story of the 3 little pigs – Recount, writing to inform </a:t>
            </a:r>
          </a:p>
          <a:p>
            <a:pPr marL="171450" indent="-171450">
              <a:buFont typeface="Arial"/>
              <a:buChar char="•"/>
            </a:pPr>
            <a:r>
              <a:rPr lang="en-GB" sz="1000">
                <a:latin typeface="Arial"/>
                <a:cs typeface="Arial"/>
              </a:rPr>
              <a:t>Speak up! Look up! Clean up! - Persuasive letters, non-fiction, writing to persuade </a:t>
            </a:r>
            <a:endParaRPr lang="en-GB" sz="1000" dirty="0">
              <a:latin typeface="Arial" panose="020B0604020202020204" pitchFamily="34" charset="0"/>
              <a:cs typeface="Arial" panose="020B0604020202020204" pitchFamily="34" charset="0"/>
            </a:endParaRPr>
          </a:p>
          <a:p>
            <a:r>
              <a:rPr lang="en-GB" sz="1000" b="1" u="sng">
                <a:latin typeface="Arial"/>
                <a:cs typeface="Arial"/>
              </a:rPr>
              <a:t>Guided Reading </a:t>
            </a:r>
            <a:endParaRPr lang="en-GB">
              <a:latin typeface="Calibri" panose="020F0502020204030204"/>
              <a:ea typeface="Calibri" panose="020F0502020204030204"/>
              <a:cs typeface="Calibri" panose="020F0502020204030204"/>
            </a:endParaRPr>
          </a:p>
          <a:p>
            <a:r>
              <a:rPr lang="en-GB" sz="1000">
                <a:latin typeface="Arial"/>
                <a:cs typeface="Arial"/>
              </a:rPr>
              <a:t>Pupils will be practicing skills of retrieval, prediction and inference across </a:t>
            </a:r>
            <a:r>
              <a:rPr lang="en-GB" sz="1000" dirty="0">
                <a:latin typeface="Arial"/>
                <a:cs typeface="Arial"/>
              </a:rPr>
              <a:t>fiction and non-fiction texts including, Amazing Islands (non-</a:t>
            </a:r>
            <a:r>
              <a:rPr lang="en-GB" sz="1000">
                <a:latin typeface="Arial"/>
                <a:cs typeface="Arial"/>
              </a:rPr>
              <a:t>fiction), The Sheep Pig (fiction) and First Day (poetry). Pupils will practice reading aloud with intonation and expression. </a:t>
            </a:r>
          </a:p>
        </p:txBody>
      </p:sp>
      <p:sp>
        <p:nvSpPr>
          <p:cNvPr id="21" name="TextBox 20"/>
          <p:cNvSpPr txBox="1"/>
          <p:nvPr/>
        </p:nvSpPr>
        <p:spPr>
          <a:xfrm>
            <a:off x="2452972" y="6964179"/>
            <a:ext cx="2219015" cy="2492990"/>
          </a:xfrm>
          <a:prstGeom prst="rect">
            <a:avLst/>
          </a:prstGeom>
          <a:noFill/>
        </p:spPr>
        <p:txBody>
          <a:bodyPr wrap="square" lIns="91440" tIns="45720" rIns="91440" bIns="45720" rtlCol="0" anchor="t">
            <a:spAutoFit/>
          </a:bodyPr>
          <a:lstStyle/>
          <a:p>
            <a:r>
              <a:rPr lang="en-GB" sz="1200" b="1" u="sng" dirty="0">
                <a:solidFill>
                  <a:srgbClr val="002060"/>
                </a:solidFill>
                <a:latin typeface="Arial" panose="020B0604020202020204" pitchFamily="34" charset="0"/>
                <a:cs typeface="Arial" panose="020B0604020202020204" pitchFamily="34" charset="0"/>
              </a:rPr>
              <a:t>History/ Geography</a:t>
            </a:r>
            <a:endParaRPr lang="en-US" sz="1200" dirty="0">
              <a:latin typeface="Arial" panose="020B0604020202020204" pitchFamily="34" charset="0"/>
              <a:cs typeface="Arial" panose="020B0604020202020204" pitchFamily="34" charset="0"/>
            </a:endParaRPr>
          </a:p>
          <a:p>
            <a:r>
              <a:rPr lang="en-US" sz="1000" b="1" u="sng" dirty="0">
                <a:latin typeface="Arial" panose="020B0604020202020204" pitchFamily="34" charset="0"/>
                <a:cs typeface="Arial" panose="020B0604020202020204" pitchFamily="34" charset="0"/>
              </a:rPr>
              <a:t>Local history- Gunnersbury Park</a:t>
            </a:r>
          </a:p>
          <a:p>
            <a:pPr marL="171450" indent="-171450">
              <a:buFont typeface="Arial"/>
              <a:buChar char="•"/>
            </a:pPr>
            <a:r>
              <a:rPr lang="en-US" sz="1000">
                <a:latin typeface="Arial"/>
                <a:cs typeface="Arial"/>
              </a:rPr>
              <a:t>Research local h</a:t>
            </a:r>
            <a:r>
              <a:rPr lang="en-US" sz="1000" dirty="0">
                <a:latin typeface="Arial"/>
                <a:cs typeface="Arial"/>
              </a:rPr>
              <a:t>istorical figure: Nathan Mayer Rothschild </a:t>
            </a:r>
          </a:p>
          <a:p>
            <a:pPr marL="171450" indent="-171450">
              <a:buFont typeface="Arial"/>
              <a:buChar char="•"/>
            </a:pPr>
            <a:r>
              <a:rPr lang="en-US" sz="1000">
                <a:latin typeface="Arial"/>
                <a:cs typeface="Arial"/>
              </a:rPr>
              <a:t>Life in the Victorian era </a:t>
            </a:r>
            <a:endParaRPr lang="en-US">
              <a:latin typeface="Arial"/>
              <a:cs typeface="Arial"/>
            </a:endParaRPr>
          </a:p>
          <a:p>
            <a:r>
              <a:rPr lang="en-US" sz="1000" b="1" u="sng">
                <a:latin typeface="Arial"/>
                <a:cs typeface="Arial"/>
              </a:rPr>
              <a:t>Geography </a:t>
            </a:r>
            <a:endParaRPr lang="en-US" sz="1000">
              <a:latin typeface="Arial"/>
              <a:cs typeface="Arial"/>
            </a:endParaRPr>
          </a:p>
          <a:p>
            <a:r>
              <a:rPr lang="en-US" sz="1000">
                <a:latin typeface="Arial"/>
                <a:cs typeface="Arial"/>
              </a:rPr>
              <a:t>Are all settlements the same? </a:t>
            </a:r>
            <a:endParaRPr lang="en-US" sz="1000" dirty="0">
              <a:latin typeface="Arial"/>
              <a:cs typeface="Arial"/>
            </a:endParaRPr>
          </a:p>
          <a:p>
            <a:pPr marL="171450" indent="-171450">
              <a:buFont typeface="Arial"/>
              <a:buChar char="•"/>
            </a:pPr>
            <a:r>
              <a:rPr lang="en-US" sz="1000">
                <a:latin typeface="Arial"/>
                <a:cs typeface="Arial"/>
              </a:rPr>
              <a:t>What is a settlement?</a:t>
            </a:r>
            <a:endParaRPr lang="en-US" sz="1000" dirty="0">
              <a:latin typeface="Arial"/>
              <a:cs typeface="Arial"/>
            </a:endParaRPr>
          </a:p>
          <a:p>
            <a:pPr marL="171450" indent="-171450">
              <a:buFont typeface="Arial"/>
              <a:buChar char="•"/>
            </a:pPr>
            <a:r>
              <a:rPr lang="en-US" sz="1000">
                <a:latin typeface="Arial"/>
                <a:cs typeface="Arial"/>
              </a:rPr>
              <a:t>How is land used in my local area? </a:t>
            </a:r>
            <a:endParaRPr lang="en-US" sz="1000" dirty="0">
              <a:latin typeface="Arial"/>
              <a:cs typeface="Arial"/>
            </a:endParaRPr>
          </a:p>
          <a:p>
            <a:pPr marL="171450" indent="-171450">
              <a:buFont typeface="Arial"/>
              <a:buChar char="•"/>
            </a:pPr>
            <a:r>
              <a:rPr lang="en-US" sz="1000" dirty="0">
                <a:latin typeface="Arial"/>
                <a:cs typeface="Arial"/>
              </a:rPr>
              <a:t>How does land use in my </a:t>
            </a:r>
            <a:r>
              <a:rPr lang="en-US" sz="1000">
                <a:latin typeface="Arial"/>
                <a:cs typeface="Arial"/>
              </a:rPr>
              <a:t>local area compare to land use in New Delhi?</a:t>
            </a:r>
            <a:endParaRPr lang="en-US" sz="1000" dirty="0">
              <a:latin typeface="Arial"/>
              <a:cs typeface="Arial"/>
            </a:endParaRPr>
          </a:p>
          <a:p>
            <a:endParaRPr lang="en-US" sz="1200" b="1" u="sng" dirty="0">
              <a:solidFill>
                <a:srgbClr val="002060"/>
              </a:solidFill>
              <a:latin typeface="Arial" panose="020B0604020202020204" pitchFamily="34" charset="0"/>
              <a:cs typeface="Arial" panose="020B0604020202020204" pitchFamily="34" charset="0"/>
            </a:endParaRPr>
          </a:p>
          <a:p>
            <a:endParaRPr lang="en-GB" sz="1200" b="1" u="sng" dirty="0">
              <a:solidFill>
                <a:srgbClr val="002060"/>
              </a:solidFill>
              <a:latin typeface="Arial" panose="020B0604020202020204" pitchFamily="34" charset="0"/>
              <a:cs typeface="Arial" panose="020B0604020202020204" pitchFamily="34" charset="0"/>
            </a:endParaRPr>
          </a:p>
        </p:txBody>
      </p:sp>
      <p:sp>
        <p:nvSpPr>
          <p:cNvPr id="23" name="TextBox 22"/>
          <p:cNvSpPr txBox="1"/>
          <p:nvPr/>
        </p:nvSpPr>
        <p:spPr>
          <a:xfrm>
            <a:off x="4118376" y="4231235"/>
            <a:ext cx="2627352" cy="2462213"/>
          </a:xfrm>
          <a:prstGeom prst="rect">
            <a:avLst/>
          </a:prstGeom>
          <a:noFill/>
        </p:spPr>
        <p:txBody>
          <a:bodyPr wrap="square" lIns="91440" tIns="45720" rIns="91440" bIns="45720" rtlCol="0" anchor="t">
            <a:spAutoFit/>
          </a:bodyPr>
          <a:lstStyle/>
          <a:p>
            <a:endParaRPr lang="en-GB" sz="1200" b="1" u="sng" dirty="0">
              <a:solidFill>
                <a:srgbClr val="002060"/>
              </a:solidFill>
              <a:latin typeface="Arial" panose="020B0604020202020204" pitchFamily="34" charset="0"/>
              <a:cs typeface="Arial" panose="020B0604020202020204" pitchFamily="34" charset="0"/>
            </a:endParaRPr>
          </a:p>
          <a:p>
            <a:r>
              <a:rPr lang="en-GB" sz="1200" b="1" u="sng" dirty="0">
                <a:solidFill>
                  <a:srgbClr val="002060"/>
                </a:solidFill>
                <a:latin typeface="Arial" panose="020B0604020202020204" pitchFamily="34" charset="0"/>
                <a:cs typeface="Arial" panose="020B0604020202020204" pitchFamily="34" charset="0"/>
              </a:rPr>
              <a:t>Science</a:t>
            </a:r>
          </a:p>
          <a:p>
            <a:r>
              <a:rPr lang="en-US" sz="1000" b="1" u="sng">
                <a:latin typeface="Arial"/>
                <a:cs typeface="Arial"/>
              </a:rPr>
              <a:t>Plants: Plant reproduction </a:t>
            </a:r>
            <a:endParaRPr lang="en-US" sz="1000" b="1" u="sng">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en-US" sz="1000" dirty="0">
                <a:latin typeface="Arial"/>
                <a:cs typeface="Arial"/>
              </a:rPr>
              <a:t>Identify what is required for healthy plant growth</a:t>
            </a:r>
          </a:p>
          <a:p>
            <a:pPr marL="171450" indent="-171450">
              <a:buFont typeface="Arial" panose="020B0604020202020204" pitchFamily="34" charset="0"/>
              <a:buChar char="•"/>
            </a:pPr>
            <a:r>
              <a:rPr lang="en-US" sz="1000" u="sng" dirty="0">
                <a:latin typeface="Arial"/>
                <a:cs typeface="Arial"/>
              </a:rPr>
              <a:t>I</a:t>
            </a:r>
            <a:r>
              <a:rPr lang="en-US" sz="1000" dirty="0">
                <a:latin typeface="Arial"/>
                <a:cs typeface="Arial"/>
              </a:rPr>
              <a:t>dentify the parts and functions of plants</a:t>
            </a:r>
            <a:endParaRPr lang="en-US">
              <a:latin typeface="Arial"/>
              <a:cs typeface="Arial"/>
            </a:endParaRPr>
          </a:p>
          <a:p>
            <a:pPr marL="171450" indent="-171450">
              <a:buFont typeface="Arial" panose="020B0604020202020204" pitchFamily="34" charset="0"/>
              <a:buChar char="•"/>
            </a:pPr>
            <a:r>
              <a:rPr lang="en-US" sz="1000">
                <a:latin typeface="Arial"/>
                <a:cs typeface="Arial"/>
              </a:rPr>
              <a:t>Understand how water is transported within plants</a:t>
            </a:r>
          </a:p>
          <a:p>
            <a:pPr marL="171450" indent="-171450">
              <a:buFont typeface="Arial" panose="020B0604020202020204" pitchFamily="34" charset="0"/>
              <a:buChar char="•"/>
            </a:pPr>
            <a:r>
              <a:rPr lang="en-US" sz="1000">
                <a:latin typeface="Arial"/>
                <a:cs typeface="Arial"/>
              </a:rPr>
              <a:t>Learn about flowers and methods of seed dispersal </a:t>
            </a:r>
            <a:endParaRPr lang="en-US" sz="1000" dirty="0">
              <a:latin typeface="Arial"/>
              <a:cs typeface="Arial"/>
            </a:endParaRPr>
          </a:p>
          <a:p>
            <a:r>
              <a:rPr lang="en-US" sz="1000" b="1" u="sng" dirty="0">
                <a:latin typeface="Arial" panose="020B0604020202020204" pitchFamily="34" charset="0"/>
                <a:cs typeface="Arial" panose="020B0604020202020204" pitchFamily="34" charset="0"/>
              </a:rPr>
              <a:t>Making connections: </a:t>
            </a:r>
          </a:p>
          <a:p>
            <a:pPr marL="171450" indent="-171450">
              <a:buFont typeface="Arial" panose="020B0604020202020204" pitchFamily="34" charset="0"/>
              <a:buChar char="•"/>
            </a:pPr>
            <a:r>
              <a:rPr lang="en-US" sz="1000" dirty="0">
                <a:latin typeface="Arial" panose="020B0604020202020204" pitchFamily="34" charset="0"/>
                <a:cs typeface="Arial" panose="020B0604020202020204" pitchFamily="34" charset="0"/>
              </a:rPr>
              <a:t>Does hand span affect grip strength? </a:t>
            </a:r>
          </a:p>
          <a:p>
            <a:pPr marL="171450" indent="-171450">
              <a:buFont typeface="Arial" panose="020B0604020202020204" pitchFamily="34" charset="0"/>
              <a:buChar char="•"/>
            </a:pPr>
            <a:r>
              <a:rPr lang="en-US" sz="1000" dirty="0">
                <a:latin typeface="Arial"/>
                <a:cs typeface="Arial"/>
              </a:rPr>
              <a:t>Draw links across previous topics  </a:t>
            </a:r>
          </a:p>
          <a:p>
            <a:endParaRPr lang="en-US" sz="1000" b="1" u="sng"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US" sz="1000" b="1" u="sng" dirty="0">
              <a:latin typeface="Arial" panose="020B0604020202020204" pitchFamily="34" charset="0"/>
              <a:cs typeface="Arial" panose="020B0604020202020204" pitchFamily="34" charset="0"/>
            </a:endParaRPr>
          </a:p>
        </p:txBody>
      </p:sp>
      <p:sp>
        <p:nvSpPr>
          <p:cNvPr id="29" name="TextBox 28"/>
          <p:cNvSpPr txBox="1"/>
          <p:nvPr/>
        </p:nvSpPr>
        <p:spPr>
          <a:xfrm>
            <a:off x="229458" y="6933521"/>
            <a:ext cx="1984163" cy="784830"/>
          </a:xfrm>
          <a:prstGeom prst="rect">
            <a:avLst/>
          </a:prstGeom>
          <a:noFill/>
        </p:spPr>
        <p:txBody>
          <a:bodyPr wrap="square" lIns="91440" tIns="45720" rIns="91440" bIns="45720" rtlCol="0" anchor="t">
            <a:spAutoFit/>
          </a:bodyPr>
          <a:lstStyle/>
          <a:p>
            <a:r>
              <a:rPr lang="en-GB" sz="1200" b="1" u="sng" dirty="0">
                <a:solidFill>
                  <a:srgbClr val="002060"/>
                </a:solidFill>
                <a:latin typeface="Arial" panose="020B0604020202020204" pitchFamily="34" charset="0"/>
                <a:cs typeface="Arial" panose="020B0604020202020204" pitchFamily="34" charset="0"/>
              </a:rPr>
              <a:t>Art/ Design</a:t>
            </a:r>
          </a:p>
          <a:p>
            <a:r>
              <a:rPr lang="en-GB" sz="1100" b="1" u="sng" dirty="0">
                <a:solidFill>
                  <a:srgbClr val="002060"/>
                </a:solidFill>
                <a:latin typeface="Arial"/>
                <a:cs typeface="Arial"/>
              </a:rPr>
              <a:t>Art: </a:t>
            </a:r>
            <a:r>
              <a:rPr lang="en-GB" sz="1100" dirty="0">
                <a:latin typeface="Arial"/>
                <a:cs typeface="Arial"/>
              </a:rPr>
              <a:t>Chris </a:t>
            </a:r>
            <a:r>
              <a:rPr lang="en-GB" sz="1100" err="1">
                <a:latin typeface="Arial"/>
                <a:cs typeface="Arial"/>
              </a:rPr>
              <a:t>Ofili</a:t>
            </a:r>
            <a:r>
              <a:rPr lang="en-GB" sz="1100" dirty="0">
                <a:latin typeface="Arial"/>
                <a:cs typeface="Arial"/>
              </a:rPr>
              <a:t> and mixed media art</a:t>
            </a:r>
          </a:p>
          <a:p>
            <a:r>
              <a:rPr lang="en-US" sz="1100" b="1" u="sng" dirty="0">
                <a:solidFill>
                  <a:srgbClr val="002060"/>
                </a:solidFill>
                <a:latin typeface="Arial"/>
                <a:cs typeface="Arial"/>
              </a:rPr>
              <a:t>DT: </a:t>
            </a:r>
            <a:r>
              <a:rPr lang="en-US" sz="1050" dirty="0">
                <a:latin typeface="Arial"/>
                <a:cs typeface="Arial"/>
              </a:rPr>
              <a:t>Eating </a:t>
            </a:r>
            <a:r>
              <a:rPr lang="en-US" sz="1050">
                <a:latin typeface="Arial"/>
                <a:cs typeface="Arial"/>
              </a:rPr>
              <a:t>Seasonally</a:t>
            </a:r>
            <a:r>
              <a:rPr lang="en-US" sz="1050" dirty="0">
                <a:latin typeface="Arial"/>
                <a:cs typeface="Arial"/>
              </a:rPr>
              <a:t> </a:t>
            </a:r>
          </a:p>
        </p:txBody>
      </p:sp>
      <p:sp>
        <p:nvSpPr>
          <p:cNvPr id="33" name="TextBox 32"/>
          <p:cNvSpPr txBox="1"/>
          <p:nvPr/>
        </p:nvSpPr>
        <p:spPr>
          <a:xfrm>
            <a:off x="4763405" y="6607672"/>
            <a:ext cx="2048346" cy="738664"/>
          </a:xfrm>
          <a:prstGeom prst="rect">
            <a:avLst/>
          </a:prstGeom>
          <a:noFill/>
        </p:spPr>
        <p:txBody>
          <a:bodyPr wrap="square" rtlCol="0">
            <a:spAutoFit/>
          </a:bodyPr>
          <a:lstStyle/>
          <a:p>
            <a:r>
              <a:rPr lang="en-GB" sz="1200" b="1" u="sng" dirty="0">
                <a:solidFill>
                  <a:srgbClr val="002060"/>
                </a:solidFill>
                <a:latin typeface="Arial" panose="020B0604020202020204" pitchFamily="34" charset="0"/>
                <a:cs typeface="Arial" panose="020B0604020202020204" pitchFamily="34" charset="0"/>
              </a:rPr>
              <a:t>PE</a:t>
            </a:r>
          </a:p>
          <a:p>
            <a:r>
              <a:rPr lang="en-US" sz="1000" b="1" u="sng">
                <a:latin typeface="Arial" panose="020B0604020202020204" pitchFamily="34" charset="0"/>
                <a:cs typeface="Arial" panose="020B0604020202020204" pitchFamily="34" charset="0"/>
              </a:rPr>
              <a:t>Get </a:t>
            </a:r>
            <a:r>
              <a:rPr lang="en-US" sz="1000" b="1" u="sng" dirty="0">
                <a:latin typeface="Arial" panose="020B0604020202020204" pitchFamily="34" charset="0"/>
                <a:cs typeface="Arial" panose="020B0604020202020204" pitchFamily="34" charset="0"/>
              </a:rPr>
              <a:t>set for PE</a:t>
            </a:r>
            <a:r>
              <a:rPr lang="en-US" sz="1000" dirty="0">
                <a:latin typeface="Arial" panose="020B0604020202020204" pitchFamily="34" charset="0"/>
                <a:cs typeface="Arial" panose="020B0604020202020204" pitchFamily="34" charset="0"/>
              </a:rPr>
              <a:t>:</a:t>
            </a:r>
          </a:p>
          <a:p>
            <a:r>
              <a:rPr lang="en-US" sz="1000" dirty="0">
                <a:latin typeface="Arial" panose="020B0604020202020204" pitchFamily="34" charset="0"/>
                <a:cs typeface="Arial" panose="020B0604020202020204" pitchFamily="34" charset="0"/>
              </a:rPr>
              <a:t>Athletics </a:t>
            </a:r>
          </a:p>
          <a:p>
            <a:r>
              <a:rPr lang="en-US" sz="1000" dirty="0">
                <a:latin typeface="Arial" panose="020B0604020202020204" pitchFamily="34" charset="0"/>
                <a:cs typeface="Arial" panose="020B0604020202020204" pitchFamily="34" charset="0"/>
              </a:rPr>
              <a:t>Cricket</a:t>
            </a:r>
          </a:p>
        </p:txBody>
      </p:sp>
      <p:sp>
        <p:nvSpPr>
          <p:cNvPr id="28" name="Rounded Rectangle 27"/>
          <p:cNvSpPr/>
          <p:nvPr/>
        </p:nvSpPr>
        <p:spPr>
          <a:xfrm>
            <a:off x="4802051" y="8142019"/>
            <a:ext cx="1904192" cy="1489584"/>
          </a:xfrm>
          <a:prstGeom prst="roundRect">
            <a:avLst/>
          </a:prstGeom>
          <a:solidFill>
            <a:schemeClr val="bg1">
              <a:alpha val="72000"/>
            </a:schemeClr>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TextBox 29"/>
          <p:cNvSpPr txBox="1"/>
          <p:nvPr/>
        </p:nvSpPr>
        <p:spPr>
          <a:xfrm>
            <a:off x="4809050" y="8166236"/>
            <a:ext cx="1944856" cy="1569660"/>
          </a:xfrm>
          <a:prstGeom prst="rect">
            <a:avLst/>
          </a:prstGeom>
          <a:noFill/>
        </p:spPr>
        <p:txBody>
          <a:bodyPr wrap="square" lIns="91440" tIns="45720" rIns="91440" bIns="45720" rtlCol="0" anchor="t">
            <a:spAutoFit/>
          </a:bodyPr>
          <a:lstStyle/>
          <a:p>
            <a:r>
              <a:rPr lang="en-GB" sz="1200" b="1" u="sng" dirty="0">
                <a:solidFill>
                  <a:srgbClr val="002060"/>
                </a:solidFill>
                <a:latin typeface="Arial" panose="020B0604020202020204" pitchFamily="34" charset="0"/>
                <a:cs typeface="Arial" panose="020B0604020202020204" pitchFamily="34" charset="0"/>
              </a:rPr>
              <a:t>Computing</a:t>
            </a:r>
          </a:p>
          <a:p>
            <a:r>
              <a:rPr lang="en-US" sz="1200">
                <a:latin typeface="Arial"/>
                <a:cs typeface="Arial"/>
              </a:rPr>
              <a:t>Databases:</a:t>
            </a:r>
            <a:endParaRPr lang="en-US" sz="1200">
              <a:solidFill>
                <a:srgbClr val="002060"/>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en-US" sz="1200">
                <a:latin typeface="Arial"/>
                <a:cs typeface="Arial"/>
              </a:rPr>
              <a:t>Records, records, comparing</a:t>
            </a:r>
          </a:p>
          <a:p>
            <a:r>
              <a:rPr lang="en-US" sz="1200">
                <a:latin typeface="Arial"/>
                <a:cs typeface="Arial"/>
              </a:rPr>
              <a:t>Video Trailers: </a:t>
            </a:r>
          </a:p>
          <a:p>
            <a:pPr marL="171450" indent="-171450">
              <a:buFont typeface="Arial" panose="020B0604020202020204" pitchFamily="34" charset="0"/>
              <a:buChar char="•"/>
            </a:pPr>
            <a:r>
              <a:rPr lang="en-US" sz="1200">
                <a:latin typeface="Arial"/>
                <a:cs typeface="Arial"/>
              </a:rPr>
              <a:t>Planning and recording video</a:t>
            </a:r>
            <a:endParaRPr lang="en-US" sz="1200">
              <a:latin typeface="Arial" panose="020B0604020202020204" pitchFamily="34" charset="0"/>
              <a:cs typeface="Arial" panose="020B0604020202020204" pitchFamily="34" charset="0"/>
            </a:endParaRPr>
          </a:p>
          <a:p>
            <a:r>
              <a:rPr lang="en-US" sz="1200" dirty="0" err="1">
                <a:latin typeface="Arial"/>
                <a:cs typeface="Arial"/>
              </a:rPr>
              <a:t>eSafety</a:t>
            </a:r>
            <a:r>
              <a:rPr lang="en-US" sz="1200" dirty="0">
                <a:latin typeface="Arial"/>
                <a:cs typeface="Arial"/>
              </a:rPr>
              <a:t> online devices</a:t>
            </a:r>
            <a:endParaRPr lang="en-US" sz="1200" dirty="0">
              <a:solidFill>
                <a:srgbClr val="000000"/>
              </a:solidFill>
              <a:latin typeface="Arial" panose="020B0604020202020204" pitchFamily="34" charset="0"/>
              <a:cs typeface="Arial" panose="020B0604020202020204" pitchFamily="34" charset="0"/>
            </a:endParaRPr>
          </a:p>
        </p:txBody>
      </p:sp>
      <p:sp>
        <p:nvSpPr>
          <p:cNvPr id="19" name="TextBox 18"/>
          <p:cNvSpPr txBox="1"/>
          <p:nvPr/>
        </p:nvSpPr>
        <p:spPr>
          <a:xfrm>
            <a:off x="4129439" y="2432022"/>
            <a:ext cx="2566108" cy="1692771"/>
          </a:xfrm>
          <a:prstGeom prst="rect">
            <a:avLst/>
          </a:prstGeom>
          <a:noFill/>
        </p:spPr>
        <p:txBody>
          <a:bodyPr wrap="square" rtlCol="0">
            <a:spAutoFit/>
          </a:bodyPr>
          <a:lstStyle/>
          <a:p>
            <a:r>
              <a:rPr lang="en-GB" sz="1200" b="1" u="sng" dirty="0">
                <a:solidFill>
                  <a:srgbClr val="002060"/>
                </a:solidFill>
                <a:latin typeface="Arial" panose="020B0604020202020204" pitchFamily="34" charset="0"/>
                <a:cs typeface="Arial" panose="020B0604020202020204" pitchFamily="34" charset="0"/>
              </a:rPr>
              <a:t>Maths</a:t>
            </a:r>
            <a:endParaRPr lang="en-GB" sz="1000" b="1" u="sng" dirty="0">
              <a:solidFill>
                <a:schemeClr val="accent5"/>
              </a:solidFill>
              <a:latin typeface="Arial" panose="020B0604020202020204" pitchFamily="34" charset="0"/>
              <a:cs typeface="Arial" panose="020B0604020202020204" pitchFamily="34" charset="0"/>
            </a:endParaRPr>
          </a:p>
          <a:p>
            <a:r>
              <a:rPr lang="en-US" sz="1000" b="1" u="sng" dirty="0">
                <a:latin typeface="Arial" panose="020B0604020202020204" pitchFamily="34" charset="0"/>
                <a:cs typeface="Arial" panose="020B0604020202020204" pitchFamily="34" charset="0"/>
              </a:rPr>
              <a:t>Fractions: </a:t>
            </a:r>
            <a:r>
              <a:rPr lang="en-US" sz="1000" dirty="0">
                <a:latin typeface="Arial" panose="020B0604020202020204" pitchFamily="34" charset="0"/>
                <a:cs typeface="Arial" panose="020B0604020202020204" pitchFamily="34" charset="0"/>
              </a:rPr>
              <a:t>Adding and subtracting fractions </a:t>
            </a:r>
          </a:p>
          <a:p>
            <a:r>
              <a:rPr lang="en-US" sz="1000" b="1" u="sng" dirty="0">
                <a:latin typeface="Arial" panose="020B0604020202020204" pitchFamily="34" charset="0"/>
                <a:cs typeface="Arial" panose="020B0604020202020204" pitchFamily="34" charset="0"/>
              </a:rPr>
              <a:t>Money: </a:t>
            </a:r>
            <a:r>
              <a:rPr lang="en-US" sz="1000" dirty="0">
                <a:latin typeface="Arial" panose="020B0604020202020204" pitchFamily="34" charset="0"/>
                <a:cs typeface="Arial" panose="020B0604020202020204" pitchFamily="34" charset="0"/>
              </a:rPr>
              <a:t>converting pounds and pence, adding and subtracting money </a:t>
            </a:r>
            <a:r>
              <a:rPr lang="en-US" sz="1000" b="1" u="sng" dirty="0">
                <a:latin typeface="Arial" panose="020B0604020202020204" pitchFamily="34" charset="0"/>
                <a:cs typeface="Arial" panose="020B0604020202020204" pitchFamily="34" charset="0"/>
              </a:rPr>
              <a:t> </a:t>
            </a:r>
          </a:p>
          <a:p>
            <a:r>
              <a:rPr lang="en-US" sz="1000" b="1" u="sng" dirty="0">
                <a:latin typeface="Arial" panose="020B0604020202020204" pitchFamily="34" charset="0"/>
                <a:cs typeface="Arial" panose="020B0604020202020204" pitchFamily="34" charset="0"/>
              </a:rPr>
              <a:t>Time: </a:t>
            </a:r>
            <a:r>
              <a:rPr lang="en-US" sz="1000" dirty="0">
                <a:latin typeface="Arial" panose="020B0604020202020204" pitchFamily="34" charset="0"/>
                <a:cs typeface="Arial" panose="020B0604020202020204" pitchFamily="34" charset="0"/>
              </a:rPr>
              <a:t>units of time </a:t>
            </a:r>
            <a:endParaRPr lang="en-US" sz="1000" b="1" u="sng" dirty="0">
              <a:latin typeface="Arial" panose="020B0604020202020204" pitchFamily="34" charset="0"/>
              <a:cs typeface="Arial" panose="020B0604020202020204" pitchFamily="34" charset="0"/>
            </a:endParaRPr>
          </a:p>
          <a:p>
            <a:r>
              <a:rPr lang="en-US" sz="1000" b="1" u="sng" dirty="0">
                <a:latin typeface="Arial" panose="020B0604020202020204" pitchFamily="34" charset="0"/>
                <a:cs typeface="Arial" panose="020B0604020202020204" pitchFamily="34" charset="0"/>
              </a:rPr>
              <a:t>Geometry: </a:t>
            </a:r>
            <a:r>
              <a:rPr lang="en-US" sz="1000" dirty="0">
                <a:latin typeface="Arial" panose="020B0604020202020204" pitchFamily="34" charset="0"/>
                <a:cs typeface="Arial" panose="020B0604020202020204" pitchFamily="34" charset="0"/>
              </a:rPr>
              <a:t>Properties of shapes, angles and lines </a:t>
            </a:r>
          </a:p>
          <a:p>
            <a:r>
              <a:rPr lang="en-US" sz="1100" b="1" u="sng" dirty="0"/>
              <a:t>Statistics: </a:t>
            </a:r>
            <a:r>
              <a:rPr lang="en-US" sz="1100" dirty="0"/>
              <a:t>Bar charts, pictograms and tables</a:t>
            </a:r>
          </a:p>
        </p:txBody>
      </p:sp>
      <p:pic>
        <p:nvPicPr>
          <p:cNvPr id="52" name="Picture 51"/>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18396" y="195253"/>
            <a:ext cx="2019440" cy="2060654"/>
          </a:xfrm>
          <a:prstGeom prst="rect">
            <a:avLst/>
          </a:prstGeom>
        </p:spPr>
      </p:pic>
      <p:pic>
        <p:nvPicPr>
          <p:cNvPr id="53" name="Picture 52"/>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247529" y="1392218"/>
            <a:ext cx="1342002" cy="890979"/>
          </a:xfrm>
          <a:prstGeom prst="rect">
            <a:avLst/>
          </a:prstGeom>
        </p:spPr>
      </p:pic>
      <p:sp>
        <p:nvSpPr>
          <p:cNvPr id="42" name="Rounded Rectangle 41"/>
          <p:cNvSpPr/>
          <p:nvPr/>
        </p:nvSpPr>
        <p:spPr>
          <a:xfrm>
            <a:off x="2414854" y="9093545"/>
            <a:ext cx="2229250" cy="817801"/>
          </a:xfrm>
          <a:prstGeom prst="roundRect">
            <a:avLst/>
          </a:prstGeom>
          <a:solidFill>
            <a:schemeClr val="bg1">
              <a:alpha val="84000"/>
            </a:schemeClr>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9" name="TextBox 48"/>
          <p:cNvSpPr txBox="1"/>
          <p:nvPr/>
        </p:nvSpPr>
        <p:spPr>
          <a:xfrm>
            <a:off x="2468412" y="9089117"/>
            <a:ext cx="2213847" cy="707886"/>
          </a:xfrm>
          <a:prstGeom prst="rect">
            <a:avLst/>
          </a:prstGeom>
          <a:noFill/>
        </p:spPr>
        <p:txBody>
          <a:bodyPr wrap="square" lIns="91440" tIns="45720" rIns="91440" bIns="45720" rtlCol="0" anchor="t">
            <a:spAutoFit/>
          </a:bodyPr>
          <a:lstStyle/>
          <a:p>
            <a:r>
              <a:rPr lang="en-GB" sz="1000" b="1" u="sng" dirty="0">
                <a:solidFill>
                  <a:srgbClr val="002060"/>
                </a:solidFill>
                <a:latin typeface="Arial" panose="020B0604020202020204" pitchFamily="34" charset="0"/>
                <a:cs typeface="Arial" panose="020B0604020202020204" pitchFamily="34" charset="0"/>
              </a:rPr>
              <a:t>Music</a:t>
            </a:r>
          </a:p>
          <a:p>
            <a:r>
              <a:rPr lang="en-GB" sz="1000" dirty="0">
                <a:latin typeface="Arial"/>
                <a:cs typeface="Arial"/>
              </a:rPr>
              <a:t>Rhythm and pulse through </a:t>
            </a:r>
            <a:r>
              <a:rPr lang="en-GB" sz="1000">
                <a:latin typeface="Arial"/>
                <a:cs typeface="Arial"/>
              </a:rPr>
              <a:t>drumming and drumming performance. </a:t>
            </a:r>
            <a:endParaRPr lang="en-GB" sz="1000" b="1" u="sng" dirty="0">
              <a:latin typeface="Arial"/>
              <a:cs typeface="Arial"/>
            </a:endParaRPr>
          </a:p>
        </p:txBody>
      </p:sp>
    </p:spTree>
    <p:extLst>
      <p:ext uri="{BB962C8B-B14F-4D97-AF65-F5344CB8AC3E}">
        <p14:creationId xmlns:p14="http://schemas.microsoft.com/office/powerpoint/2010/main" val="304097041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297c5e1b-f9ba-44c3-a503-67c3f4189faa" xsi:nil="true"/>
    <lcf76f155ced4ddcb4097134ff3c332f xmlns="709ed1fa-3339-4f95-bcf4-406cd817ec1e">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832050D00CFE584BB9C575F16D585184" ma:contentTypeVersion="13" ma:contentTypeDescription="Create a new document." ma:contentTypeScope="" ma:versionID="8174b6cd6a34bdc84499a55f82dfa293">
  <xsd:schema xmlns:xsd="http://www.w3.org/2001/XMLSchema" xmlns:xs="http://www.w3.org/2001/XMLSchema" xmlns:p="http://schemas.microsoft.com/office/2006/metadata/properties" xmlns:ns2="709ed1fa-3339-4f95-bcf4-406cd817ec1e" xmlns:ns3="297c5e1b-f9ba-44c3-a503-67c3f4189faa" targetNamespace="http://schemas.microsoft.com/office/2006/metadata/properties" ma:root="true" ma:fieldsID="893b50b74d9067f5812646c8f54bccca" ns2:_="" ns3:_="">
    <xsd:import namespace="709ed1fa-3339-4f95-bcf4-406cd817ec1e"/>
    <xsd:import namespace="297c5e1b-f9ba-44c3-a503-67c3f4189faa"/>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LengthInSeconds" minOccurs="0"/>
                <xsd:element ref="ns2:MediaServiceBillingMetadata"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09ed1fa-3339-4f95-bcf4-406cd817ec1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fd190b30-a8c1-42ee-ae51-a144fdb6f13c"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BillingMetadata" ma:index="19" nillable="true" ma:displayName="MediaServiceBillingMetadata" ma:hidden="true" ma:internalName="MediaServiceBillingMetadata" ma:readOnly="true">
      <xsd:simpleType>
        <xsd:restriction base="dms:Note"/>
      </xsd:simpleType>
    </xsd:element>
    <xsd:element name="MediaServiceLocation" ma:index="20"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97c5e1b-f9ba-44c3-a503-67c3f4189faa"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5ce534f1-fca1-4c35-a8a1-9ff1ec11c1fc}" ma:internalName="TaxCatchAll" ma:showField="CatchAllData" ma:web="297c5e1b-f9ba-44c3-a503-67c3f4189fa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F7A4319-0046-4A1C-B9F8-9C798044703A}">
  <ds:schemaRefs>
    <ds:schemaRef ds:uri="http://schemas.microsoft.com/office/2006/metadata/properties"/>
    <ds:schemaRef ds:uri="http://schemas.microsoft.com/office/infopath/2007/PartnerControls"/>
    <ds:schemaRef ds:uri="297c5e1b-f9ba-44c3-a503-67c3f4189faa"/>
    <ds:schemaRef ds:uri="709ed1fa-3339-4f95-bcf4-406cd817ec1e"/>
  </ds:schemaRefs>
</ds:datastoreItem>
</file>

<file path=customXml/itemProps2.xml><?xml version="1.0" encoding="utf-8"?>
<ds:datastoreItem xmlns:ds="http://schemas.openxmlformats.org/officeDocument/2006/customXml" ds:itemID="{4D6F646D-B300-48FB-8F96-E73FC801ED2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09ed1fa-3339-4f95-bcf4-406cd817ec1e"/>
    <ds:schemaRef ds:uri="297c5e1b-f9ba-44c3-a503-67c3f4189fa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270FCC52-C89E-4AAF-B719-4BD651A822C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622</TotalTime>
  <Words>331</Words>
  <Application>Microsoft Office PowerPoint</Application>
  <PresentationFormat>A4 Paper (210x297 mm)</PresentationFormat>
  <Paragraphs>82</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Alyssa Mercerr</dc:creator>
  <cp:lastModifiedBy>Joanne Rodrigues</cp:lastModifiedBy>
  <cp:revision>261</cp:revision>
  <dcterms:created xsi:type="dcterms:W3CDTF">2021-02-11T12:28:53Z</dcterms:created>
  <dcterms:modified xsi:type="dcterms:W3CDTF">2026-04-17T13:52:34Z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0x010100832050D00CFE584BB9C575F16D585184</vt:lpwstr>
  </property>
  <property fmtid="{D5CDD505-2E9C-101B-9397-08002B2CF9AE}" pid="3" name="MediaServiceImageTags">
    <vt:lpwstr/>
  </property>
</Properties>
</file>