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 varScale="1">
        <p:scale>
          <a:sx n="76" d="100"/>
          <a:sy n="76" d="100"/>
        </p:scale>
        <p:origin x="321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9157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Spread the word: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Passing on messages 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Pentecost, spreading the Gospel message through the gift of the Holy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How rules can help at home and in school 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The reasons for rules in the Christian family 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Treasures: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What we treasure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The world is God’s treasure given to us 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8561" y="7756619"/>
            <a:ext cx="21292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healthy; the importance of sleep and rest </a:t>
            </a:r>
          </a:p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Safety: how to keep ourselves safe in different environments 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Growing older: preparing for moving to a new classroom and year group 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70433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6652" y="343663"/>
            <a:ext cx="40446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</a:t>
            </a: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 2023-2024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393395"/>
            <a:ext cx="36431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&amp; Guided </a:t>
            </a:r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 Non-chronological report about Sharks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a explanation of how to care for a monster Writing a List poem 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texts: 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Last stop on Market Street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Julian is a Mermaid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England </a:t>
            </a:r>
          </a:p>
          <a:p>
            <a:pPr marL="171450" indent="-171450">
              <a:buFontTx/>
              <a:buChar char="-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59706" y="6879097"/>
            <a:ext cx="2421783" cy="257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History/ </a:t>
            </a:r>
            <a:r>
              <a:rPr lang="en-GB" sz="14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Geography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Local area comparisons </a:t>
            </a:r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geographical similarities through studying the human and physical geography of our town and non-European country, 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Local history unit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–Understanding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features of a castle, what are they used for? How use has changed (then &amp; now) 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How our knowledge of the past is developed through the use of sources. </a:t>
            </a:r>
          </a:p>
          <a:p>
            <a:endParaRPr lang="en-GB" sz="105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sz="1100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30808" y="4506544"/>
            <a:ext cx="256119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everyday materials </a:t>
            </a:r>
            <a:endParaRPr lang="en-GB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 </a:t>
            </a:r>
            <a:r>
              <a:rPr lang="en-GB" sz="1200" dirty="0"/>
              <a:t>can name an object, say what material it is made from, identify its properties and make a link between the properties and a particular </a:t>
            </a:r>
            <a:r>
              <a:rPr lang="en-GB" sz="1200" dirty="0" smtClean="0"/>
              <a:t>use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 </a:t>
            </a:r>
            <a:r>
              <a:rPr lang="en-GB" sz="1200" dirty="0"/>
              <a:t>can use the words flexible and/or stretchy to describe materials that can be changed in shape and stiff and/or rigid for those that cannot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9061" y="6926476"/>
            <a:ext cx="198416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Study of Alfred Wallis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Painting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the sea in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moods, colours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textures 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Ball skills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Hitting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Catching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Throwing  </a:t>
            </a:r>
          </a:p>
          <a:p>
            <a:r>
              <a:rPr lang="en-GB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Gymnastics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- Developing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coordination and balance </a:t>
            </a:r>
          </a:p>
          <a:p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9157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794728" y="8292156"/>
            <a:ext cx="213797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/>
              <a:t>Digital Painting</a:t>
            </a:r>
          </a:p>
          <a:p>
            <a:pPr lvl="0"/>
            <a:r>
              <a:rPr lang="en-GB" sz="1200" dirty="0"/>
              <a:t>Combining shaped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Digital Writing</a:t>
            </a:r>
          </a:p>
          <a:p>
            <a:r>
              <a:rPr lang="en-GB" sz="1200" dirty="0"/>
              <a:t>Capital letters, full stops</a:t>
            </a:r>
          </a:p>
          <a:p>
            <a:r>
              <a:rPr lang="en-GB" sz="1200" dirty="0"/>
              <a:t>and colours</a:t>
            </a:r>
            <a:endParaRPr lang="en-GB" sz="3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7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14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69122" y="2439002"/>
            <a:ext cx="29888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Fractions -  recognising a half, a third, a quarter, three quarters and a whole. </a:t>
            </a:r>
            <a:endParaRPr lang="en-GB" sz="1400" dirty="0" smtClean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Time – Telling the time to 5 minutes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Statistics – Interpreting data from  a range of graphs and charts</a:t>
            </a:r>
            <a:endParaRPr lang="en-GB" sz="1400" dirty="0" smtClean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Position and Direction – positional language   </a:t>
            </a:r>
            <a:endParaRPr lang="en-GB" sz="1400" dirty="0" smtClean="0">
              <a:cs typeface="Arial" panose="020B0604020202020204" pitchFamily="34" charset="0"/>
            </a:endParaRPr>
          </a:p>
          <a:p>
            <a:endParaRPr lang="en-GB" sz="1400" dirty="0" smtClean="0"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03096" y="9149437"/>
            <a:ext cx="2314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400" dirty="0"/>
              <a:t>Listening to music and responding appropriately </a:t>
            </a:r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1132</TotalTime>
  <Words>375</Words>
  <Application>Microsoft Office PowerPoint</Application>
  <PresentationFormat>A4 Paper (210x297 mm)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 Fry</cp:lastModifiedBy>
  <cp:revision>71</cp:revision>
  <dcterms:created xsi:type="dcterms:W3CDTF">2021-02-11T12:28:53Z</dcterms:created>
  <dcterms:modified xsi:type="dcterms:W3CDTF">2024-03-26T08:01:34Z</dcterms:modified>
</cp:coreProperties>
</file>