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417" autoAdjust="0"/>
  </p:normalViewPr>
  <p:slideViewPr>
    <p:cSldViewPr snapToGrid="0">
      <p:cViewPr varScale="1">
        <p:scale>
          <a:sx n="73" d="100"/>
          <a:sy n="73" d="100"/>
        </p:scale>
        <p:origin x="325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anne Rodrigues" userId="6e6d5664-4197-477a-9b25-6208144edfe0" providerId="ADAL" clId="{3C4A8157-141B-4CE8-B6FD-DE10A213D12D}"/>
    <pc:docChg chg="undo custSel modSld">
      <pc:chgData name="Joanne Rodrigues" userId="6e6d5664-4197-477a-9b25-6208144edfe0" providerId="ADAL" clId="{3C4A8157-141B-4CE8-B6FD-DE10A213D12D}" dt="2026-04-20T10:34:13.566" v="7" actId="14100"/>
      <pc:docMkLst>
        <pc:docMk/>
      </pc:docMkLst>
      <pc:sldChg chg="modSp mod">
        <pc:chgData name="Joanne Rodrigues" userId="6e6d5664-4197-477a-9b25-6208144edfe0" providerId="ADAL" clId="{3C4A8157-141B-4CE8-B6FD-DE10A213D12D}" dt="2026-04-20T10:34:13.566" v="7" actId="14100"/>
        <pc:sldMkLst>
          <pc:docMk/>
          <pc:sldMk cId="3040970418" sldId="257"/>
        </pc:sldMkLst>
        <pc:spChg chg="mod">
          <ac:chgData name="Joanne Rodrigues" userId="6e6d5664-4197-477a-9b25-6208144edfe0" providerId="ADAL" clId="{3C4A8157-141B-4CE8-B6FD-DE10A213D12D}" dt="2026-04-20T10:34:13.566" v="7" actId="14100"/>
          <ac:spMkLst>
            <pc:docMk/>
            <pc:sldMk cId="3040970418" sldId="257"/>
            <ac:spMk id="10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5746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066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5579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424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098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145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219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31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195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2612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903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543EC-9ED2-4432-9FC8-8FE0C49EF06C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728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Image result for cross png transparen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3997" y="4680534"/>
            <a:ext cx="661606" cy="918173"/>
          </a:xfrm>
          <a:prstGeom prst="rect">
            <a:avLst/>
          </a:prstGeom>
          <a:noFill/>
          <a:effectLst>
            <a:outerShdw blurRad="177800" dist="50800" dir="5400000" algn="ctr" rotWithShape="0">
              <a:schemeClr val="tx2">
                <a:lumMod val="20000"/>
                <a:lumOff val="80000"/>
                <a:alpha val="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Rounded Rectangle 38"/>
          <p:cNvSpPr/>
          <p:nvPr/>
        </p:nvSpPr>
        <p:spPr>
          <a:xfrm>
            <a:off x="119062" y="4451337"/>
            <a:ext cx="2856542" cy="1390880"/>
          </a:xfrm>
          <a:prstGeom prst="roundRect">
            <a:avLst/>
          </a:prstGeom>
          <a:solidFill>
            <a:schemeClr val="bg1">
              <a:alpha val="59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7727" y="9124840"/>
            <a:ext cx="742429" cy="624247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455" y="8250245"/>
            <a:ext cx="854467" cy="820288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85" y="6971399"/>
            <a:ext cx="1387871" cy="721992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3736" y="3378772"/>
            <a:ext cx="1241546" cy="993813"/>
          </a:xfrm>
          <a:prstGeom prst="rect">
            <a:avLst/>
          </a:prstGeom>
        </p:spPr>
      </p:pic>
      <p:sp>
        <p:nvSpPr>
          <p:cNvPr id="37" name="Rounded Rectangle 36"/>
          <p:cNvSpPr/>
          <p:nvPr/>
        </p:nvSpPr>
        <p:spPr>
          <a:xfrm>
            <a:off x="119061" y="2408974"/>
            <a:ext cx="3644471" cy="1963612"/>
          </a:xfrm>
          <a:prstGeom prst="round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055" y="3430713"/>
            <a:ext cx="977886" cy="977886"/>
          </a:xfrm>
          <a:prstGeom prst="rect">
            <a:avLst/>
          </a:prstGeom>
        </p:spPr>
      </p:pic>
      <p:sp>
        <p:nvSpPr>
          <p:cNvPr id="15" name="Rounded Rectangle 14"/>
          <p:cNvSpPr/>
          <p:nvPr/>
        </p:nvSpPr>
        <p:spPr>
          <a:xfrm>
            <a:off x="3871927" y="2343679"/>
            <a:ext cx="2920080" cy="2635313"/>
          </a:xfrm>
          <a:prstGeom prst="round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accent1"/>
            </a:solidFill>
          </a:ln>
          <a:effectLst>
            <a:outerShdw blurRad="50800" dist="50800" dir="5400000" algn="ctr" rotWithShape="0">
              <a:schemeClr val="bg1">
                <a:alpha val="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7727" y="5125859"/>
            <a:ext cx="876848" cy="876848"/>
          </a:xfrm>
          <a:prstGeom prst="rect">
            <a:avLst/>
          </a:prstGeom>
        </p:spPr>
      </p:pic>
      <p:sp>
        <p:nvSpPr>
          <p:cNvPr id="38" name="Rounded Rectangle 37"/>
          <p:cNvSpPr/>
          <p:nvPr/>
        </p:nvSpPr>
        <p:spPr>
          <a:xfrm>
            <a:off x="3043354" y="5108923"/>
            <a:ext cx="3733630" cy="1607443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32" name="Picture 8" descr="Image result for football transparent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8397" y="7169039"/>
            <a:ext cx="907819" cy="907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4800" y="8114600"/>
            <a:ext cx="1829416" cy="1075496"/>
          </a:xfrm>
          <a:prstGeom prst="rect">
            <a:avLst/>
          </a:prstGeom>
        </p:spPr>
      </p:pic>
      <p:sp>
        <p:nvSpPr>
          <p:cNvPr id="32" name="Rounded Rectangle 31"/>
          <p:cNvSpPr/>
          <p:nvPr/>
        </p:nvSpPr>
        <p:spPr>
          <a:xfrm>
            <a:off x="4800437" y="6824797"/>
            <a:ext cx="1991570" cy="1409050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ounded Rectangle 42"/>
          <p:cNvSpPr/>
          <p:nvPr/>
        </p:nvSpPr>
        <p:spPr>
          <a:xfrm>
            <a:off x="2326638" y="6765892"/>
            <a:ext cx="2367154" cy="2302473"/>
          </a:xfrm>
          <a:prstGeom prst="roundRect">
            <a:avLst/>
          </a:prstGeom>
          <a:solidFill>
            <a:schemeClr val="bg1">
              <a:alpha val="69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/>
          <p:cNvSpPr txBox="1"/>
          <p:nvPr/>
        </p:nvSpPr>
        <p:spPr>
          <a:xfrm>
            <a:off x="159764" y="4452076"/>
            <a:ext cx="2843890" cy="123110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4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</a:t>
            </a:r>
          </a:p>
          <a:p>
            <a:r>
              <a:rPr lang="en-GB" sz="1200" b="1" dirty="0">
                <a:latin typeface="Arial"/>
                <a:cs typeface="Arial"/>
              </a:rPr>
              <a:t>The holy week and </a:t>
            </a:r>
            <a:r>
              <a:rPr lang="en-GB" sz="1200" b="1" dirty="0" err="1">
                <a:latin typeface="Arial"/>
                <a:cs typeface="Arial"/>
              </a:rPr>
              <a:t>pentecost</a:t>
            </a:r>
            <a:r>
              <a:rPr lang="en-GB" sz="1200" b="1" dirty="0">
                <a:latin typeface="Arial"/>
                <a:cs typeface="Arial"/>
              </a:rPr>
              <a:t> </a:t>
            </a:r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Tx/>
              <a:buChar char="-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Good Friday </a:t>
            </a:r>
          </a:p>
          <a:p>
            <a:pPr marL="171450" indent="-171450">
              <a:buFontTx/>
              <a:buChar char="-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Easter Sunday</a:t>
            </a:r>
          </a:p>
          <a:p>
            <a:pPr marL="171450" indent="-171450">
              <a:buFontTx/>
              <a:buChar char="-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Holy Week</a:t>
            </a: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62103" y="7724300"/>
            <a:ext cx="2125548" cy="2108403"/>
          </a:xfrm>
          <a:prstGeom prst="roundRect">
            <a:avLst/>
          </a:prstGeom>
          <a:solidFill>
            <a:schemeClr val="bg1">
              <a:alpha val="73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/>
          <p:cNvSpPr txBox="1"/>
          <p:nvPr/>
        </p:nvSpPr>
        <p:spPr>
          <a:xfrm>
            <a:off x="154761" y="7708994"/>
            <a:ext cx="2129261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PSHE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Keeping healthy; the importance of sleep and rest </a:t>
            </a:r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Safety: how to keep ourselves safe in different environments </a:t>
            </a:r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Growing older: preparing for moving to a new classroom and year group </a:t>
            </a:r>
          </a:p>
          <a:p>
            <a:endParaRPr lang="en-US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81757" y="6439865"/>
            <a:ext cx="2086240" cy="1229152"/>
          </a:xfrm>
          <a:prstGeom prst="roundRect">
            <a:avLst/>
          </a:prstGeom>
          <a:solidFill>
            <a:schemeClr val="bg1">
              <a:alpha val="7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781175" y="1350324"/>
            <a:ext cx="3295650" cy="915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0390" y="75174"/>
            <a:ext cx="1246239" cy="1246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914804" y="343663"/>
            <a:ext cx="302839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Curriculum Overview Year 2</a:t>
            </a: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Bahnschrift SemiBold Condensed" panose="020B0502040204020203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2400" b="1">
                <a:solidFill>
                  <a:srgbClr val="002060"/>
                </a:solidFill>
                <a:latin typeface="Bahnschrift SemiBold Condensed"/>
                <a:ea typeface="Times New Roman" panose="02020603050405020304" pitchFamily="18" charset="0"/>
                <a:cs typeface="Arial"/>
              </a:rPr>
              <a:t>Pentecost t</a:t>
            </a:r>
            <a:r>
              <a:rPr kumimoji="0" lang="en-GB" altLang="en-US" sz="2400" b="1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Bahnschrift SemiBold Condensed"/>
                <a:ea typeface="Times New Roman" panose="02020603050405020304" pitchFamily="18" charset="0"/>
                <a:cs typeface="Arial"/>
              </a:rPr>
              <a:t>erm </a:t>
            </a:r>
            <a:r>
              <a:rPr lang="en-GB" altLang="en-US" sz="2400" b="1">
                <a:solidFill>
                  <a:srgbClr val="002060"/>
                </a:solidFill>
                <a:latin typeface="Bahnschrift SemiBold Condensed"/>
                <a:ea typeface="Times New Roman" panose="02020603050405020304" pitchFamily="18" charset="0"/>
                <a:cs typeface="Arial"/>
              </a:rPr>
              <a:t>2025-2026</a:t>
            </a:r>
            <a:endParaRPr lang="en-GB" altLang="en-US" sz="2400" b="1" i="0" u="none" strike="noStrike" cap="none" normalizeH="0" baseline="0">
              <a:ln>
                <a:noFill/>
              </a:ln>
              <a:solidFill>
                <a:srgbClr val="002060"/>
              </a:solidFill>
              <a:effectLst/>
              <a:latin typeface="Bahnschrift SemiBold Condensed" panose="020B0502040204020203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81175" y="1434463"/>
            <a:ext cx="32956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Please find below information about what your child will be learning this term.</a:t>
            </a:r>
          </a:p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If you would like more information speak to your child’s teacher.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9762" y="2407406"/>
            <a:ext cx="3699267" cy="307776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4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English &amp; Guided Reading</a:t>
            </a:r>
          </a:p>
          <a:p>
            <a:pPr marL="171450" indent="-171450">
              <a:buFont typeface="Calibri"/>
              <a:buChar char="-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Writing a narrative and sequencing events</a:t>
            </a:r>
          </a:p>
          <a:p>
            <a:pPr marL="171450" indent="-171450">
              <a:buFont typeface="Calibri"/>
              <a:buChar char="-"/>
            </a:pPr>
            <a:r>
              <a:rPr lang="en-US" sz="1200" dirty="0">
                <a:latin typeface="Arial"/>
                <a:cs typeface="Arial"/>
              </a:rPr>
              <a:t>Character description </a:t>
            </a:r>
          </a:p>
          <a:p>
            <a:pPr marL="171450" indent="-171450">
              <a:buFont typeface="Calibri"/>
              <a:buChar char="-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Using role play for performance </a:t>
            </a:r>
          </a:p>
          <a:p>
            <a:pPr marL="171450" indent="-171450">
              <a:buFont typeface="Calibri"/>
              <a:buChar char="-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Use editing and proof reading</a:t>
            </a:r>
          </a:p>
          <a:p>
            <a:r>
              <a:rPr lang="en-US" sz="1200" b="1" dirty="0">
                <a:latin typeface="Arial"/>
                <a:cs typeface="Arial"/>
              </a:rPr>
              <a:t>Key texts:</a:t>
            </a:r>
          </a:p>
          <a:p>
            <a:pPr marL="171450" indent="-171450">
              <a:buFont typeface="Calibri"/>
              <a:buChar char="-"/>
            </a:pPr>
            <a:r>
              <a:rPr lang="en-US" sz="1200" dirty="0">
                <a:latin typeface="Arial"/>
                <a:cs typeface="Arial"/>
              </a:rPr>
              <a:t>How to catch a star </a:t>
            </a:r>
          </a:p>
          <a:p>
            <a:pPr marL="171450" indent="-171450">
              <a:buFont typeface="Calibri"/>
              <a:buChar char="-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Rapunzel</a:t>
            </a:r>
          </a:p>
          <a:p>
            <a:pPr marL="171450" indent="-171450">
              <a:buFont typeface="Calibri"/>
              <a:buChar char="-"/>
            </a:pPr>
            <a:r>
              <a:rPr lang="en-US" sz="1200" dirty="0">
                <a:latin typeface="Arial"/>
                <a:cs typeface="Arial"/>
              </a:rPr>
              <a:t>Augustus and his smile </a:t>
            </a:r>
          </a:p>
          <a:p>
            <a:pPr marL="171450" indent="-171450">
              <a:buFont typeface="Calibri"/>
              <a:buChar char="-"/>
            </a:pPr>
            <a:r>
              <a:rPr lang="en-US" sz="1200" dirty="0">
                <a:latin typeface="Arial"/>
                <a:cs typeface="Arial"/>
              </a:rPr>
              <a:t>The last stop on market street </a:t>
            </a:r>
          </a:p>
          <a:p>
            <a:pPr marL="171450" indent="-171450">
              <a:buFont typeface="Calibri"/>
              <a:buChar char="-"/>
            </a:pPr>
            <a:endParaRPr lang="en-US" sz="1200" dirty="0">
              <a:latin typeface="Arial"/>
              <a:cs typeface="Arial"/>
            </a:endParaRPr>
          </a:p>
          <a:p>
            <a:pPr marL="171450" indent="-171450">
              <a:buFont typeface="Calibri"/>
              <a:buChar char="-"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Calibri"/>
              <a:buChar char="-"/>
            </a:pP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4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400" dirty="0">
              <a:cs typeface="Arial" panose="020B0604020202020204" pitchFamily="34" charset="0"/>
            </a:endParaRPr>
          </a:p>
          <a:p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320092" y="6812035"/>
            <a:ext cx="2382015" cy="273921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400" b="1" u="sng" dirty="0">
                <a:solidFill>
                  <a:srgbClr val="002060"/>
                </a:solidFill>
                <a:cs typeface="Arial" panose="020B0604020202020204" pitchFamily="34" charset="0"/>
              </a:rPr>
              <a:t>History/ Geography</a:t>
            </a:r>
          </a:p>
          <a:p>
            <a:r>
              <a:rPr lang="en-GB" sz="1050" b="1" dirty="0">
                <a:latin typeface="Arial"/>
                <a:cs typeface="Arial"/>
              </a:rPr>
              <a:t>Local history unit </a:t>
            </a:r>
            <a:r>
              <a:rPr lang="en-GB" sz="1050" dirty="0">
                <a:latin typeface="Arial"/>
                <a:cs typeface="Arial"/>
              </a:rPr>
              <a:t>–Understanding features of a castle, what are they used for? How use has changed (then &amp; now). How our knowledge of the past is developed through the use of sources. </a:t>
            </a:r>
          </a:p>
          <a:p>
            <a:r>
              <a:rPr lang="en-GB" sz="1050" b="1">
                <a:latin typeface="Arial"/>
                <a:cs typeface="Arial"/>
              </a:rPr>
              <a:t>What is it like to live by the coast?</a:t>
            </a:r>
          </a:p>
          <a:p>
            <a:pPr marL="171450" indent="-171450">
              <a:buFont typeface="Calibri"/>
              <a:buChar char="-"/>
            </a:pPr>
            <a:r>
              <a:rPr lang="en-GB" sz="1050" dirty="0">
                <a:latin typeface="Arial"/>
                <a:cs typeface="Arial"/>
              </a:rPr>
              <a:t>Seas and oceans surrounding the UK. What is the coast? Features of the Jurassic Coast and human features of other coastal towns. </a:t>
            </a:r>
            <a:r>
              <a:rPr lang="en-GB" sz="1050">
                <a:latin typeface="Arial"/>
                <a:cs typeface="Arial"/>
              </a:rPr>
              <a:t>How do people use our coasts?</a:t>
            </a:r>
            <a:endParaRPr lang="en-GB" sz="1050" dirty="0">
              <a:latin typeface="Arial"/>
              <a:cs typeface="Arial"/>
            </a:endParaRPr>
          </a:p>
          <a:p>
            <a:endParaRPr lang="en-GB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50" b="1" u="sng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endParaRPr lang="en-GB" sz="1100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055287" y="5114762"/>
            <a:ext cx="3769717" cy="16773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Science</a:t>
            </a:r>
          </a:p>
          <a:p>
            <a:r>
              <a:rPr lang="en-GB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Plants: Plant growth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Recall that seeds have all the necessary parts inside for plant growth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Understand that seeds need water and warmth to germinate: light is needed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Sequence the stages of a plant life cycle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Describe the influences humans have on plants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7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61440" y="6497460"/>
            <a:ext cx="19841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Art/ Design</a:t>
            </a: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Study of Alfred Wallis</a:t>
            </a: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Painting the sea in different moods, colours and textures </a:t>
            </a: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836820" y="6815088"/>
            <a:ext cx="1776158" cy="88485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</a:t>
            </a:r>
          </a:p>
          <a:p>
            <a:r>
              <a:rPr lang="en-GB" sz="1050" b="1" u="sng">
                <a:latin typeface="Arial"/>
                <a:cs typeface="Arial"/>
              </a:rPr>
              <a:t>Athletics </a:t>
            </a:r>
            <a:endParaRPr lang="en-GB" sz="105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5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4800437" y="8292156"/>
            <a:ext cx="1991570" cy="1489584"/>
          </a:xfrm>
          <a:prstGeom prst="roundRect">
            <a:avLst/>
          </a:prstGeom>
          <a:solidFill>
            <a:schemeClr val="bg1">
              <a:alpha val="72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4794728" y="8292156"/>
            <a:ext cx="2137978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Computing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Digital Painting</a:t>
            </a:r>
          </a:p>
          <a:p>
            <a:pPr lvl="0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Combining shaped tools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Digital Writing</a:t>
            </a: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Capital letters, full stops</a:t>
            </a: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and colours</a:t>
            </a:r>
            <a:endParaRPr lang="en-GB" sz="3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7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en-GB" sz="14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855857" y="2503231"/>
            <a:ext cx="2988877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Maths</a:t>
            </a:r>
            <a:endParaRPr lang="en-GB" sz="1400" dirty="0"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Length &amp; Height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Mass, capacity and temperature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Fractions -  recognising a half, a third, a quarter, three quarters and a whole.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Time – Telling the time to 5 minutes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Statistics – Interpreting data from  a range of graphs and charts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Position and Direction – positional language   </a:t>
            </a:r>
          </a:p>
          <a:p>
            <a:endParaRPr lang="en-GB" sz="1400" dirty="0">
              <a:cs typeface="Arial" panose="020B0604020202020204" pitchFamily="34" charset="0"/>
            </a:endParaRPr>
          </a:p>
        </p:txBody>
      </p:sp>
      <p:pic>
        <p:nvPicPr>
          <p:cNvPr id="52" name="Picture 51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396" y="195253"/>
            <a:ext cx="2019440" cy="2060654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7529" y="1392218"/>
            <a:ext cx="1342002" cy="890979"/>
          </a:xfrm>
          <a:prstGeom prst="rect">
            <a:avLst/>
          </a:prstGeom>
        </p:spPr>
      </p:pic>
      <p:sp>
        <p:nvSpPr>
          <p:cNvPr id="42" name="Rounded Rectangle 41"/>
          <p:cNvSpPr/>
          <p:nvPr/>
        </p:nvSpPr>
        <p:spPr>
          <a:xfrm>
            <a:off x="2326637" y="9166931"/>
            <a:ext cx="2361446" cy="614810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TextBox 48"/>
          <p:cNvSpPr txBox="1"/>
          <p:nvPr/>
        </p:nvSpPr>
        <p:spPr>
          <a:xfrm>
            <a:off x="2403096" y="9149437"/>
            <a:ext cx="2314053" cy="81560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Music</a:t>
            </a:r>
          </a:p>
          <a:p>
            <a:r>
              <a:rPr lang="en-GB" sz="1050" dirty="0">
                <a:latin typeface="Arial"/>
                <a:ea typeface="Calibri"/>
                <a:cs typeface="Arial"/>
              </a:rPr>
              <a:t>Singing rehearsal for school </a:t>
            </a:r>
            <a:r>
              <a:rPr lang="en-GB" sz="1050">
                <a:latin typeface="Arial"/>
                <a:ea typeface="Calibri"/>
                <a:cs typeface="Arial"/>
              </a:rPr>
              <a:t>assembly.</a:t>
            </a:r>
            <a:endParaRPr lang="en-GB" sz="1050" dirty="0">
              <a:latin typeface="Arial"/>
              <a:ea typeface="Calibri"/>
              <a:cs typeface="Arial"/>
            </a:endParaRPr>
          </a:p>
          <a:p>
            <a:endParaRPr lang="en-GB" sz="14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40970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7c5e1b-f9ba-44c3-a503-67c3f4189faa" xsi:nil="true"/>
    <lcf76f155ced4ddcb4097134ff3c332f xmlns="709ed1fa-3339-4f95-bcf4-406cd817ec1e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2050D00CFE584BB9C575F16D585184" ma:contentTypeVersion="13" ma:contentTypeDescription="Create a new document." ma:contentTypeScope="" ma:versionID="8174b6cd6a34bdc84499a55f82dfa293">
  <xsd:schema xmlns:xsd="http://www.w3.org/2001/XMLSchema" xmlns:xs="http://www.w3.org/2001/XMLSchema" xmlns:p="http://schemas.microsoft.com/office/2006/metadata/properties" xmlns:ns2="709ed1fa-3339-4f95-bcf4-406cd817ec1e" xmlns:ns3="297c5e1b-f9ba-44c3-a503-67c3f4189faa" targetNamespace="http://schemas.microsoft.com/office/2006/metadata/properties" ma:root="true" ma:fieldsID="893b50b74d9067f5812646c8f54bccca" ns2:_="" ns3:_="">
    <xsd:import namespace="709ed1fa-3339-4f95-bcf4-406cd817ec1e"/>
    <xsd:import namespace="297c5e1b-f9ba-44c3-a503-67c3f4189fa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9ed1fa-3339-4f95-bcf4-406cd817ec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d190b30-a8c1-42ee-ae51-a144fdb6f1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7c5e1b-f9ba-44c3-a503-67c3f4189fa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ce534f1-fca1-4c35-a8a1-9ff1ec11c1fc}" ma:internalName="TaxCatchAll" ma:showField="CatchAllData" ma:web="297c5e1b-f9ba-44c3-a503-67c3f4189fa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326F7BA-F33D-444D-BB89-24EE4A46645F}">
  <ds:schemaRefs>
    <ds:schemaRef ds:uri="http://schemas.microsoft.com/office/2006/metadata/properties"/>
    <ds:schemaRef ds:uri="http://schemas.microsoft.com/office/infopath/2007/PartnerControls"/>
    <ds:schemaRef ds:uri="297c5e1b-f9ba-44c3-a503-67c3f4189faa"/>
    <ds:schemaRef ds:uri="709ed1fa-3339-4f95-bcf4-406cd817ec1e"/>
  </ds:schemaRefs>
</ds:datastoreItem>
</file>

<file path=customXml/itemProps2.xml><?xml version="1.0" encoding="utf-8"?>
<ds:datastoreItem xmlns:ds="http://schemas.openxmlformats.org/officeDocument/2006/customXml" ds:itemID="{EAD4A3A8-8586-4A99-A14E-68C52BEB82A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E53B965-DAF6-43C7-A6BD-A7490A0774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09ed1fa-3339-4f95-bcf4-406cd817ec1e"/>
    <ds:schemaRef ds:uri="297c5e1b-f9ba-44c3-a503-67c3f4189f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1236</TotalTime>
  <Words>341</Words>
  <Application>Microsoft Office PowerPoint</Application>
  <PresentationFormat>A4 Paper (210x297 mm)</PresentationFormat>
  <Paragraphs>67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Bahnschrift SemiBold Condensed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Alyssa Mercerr</dc:creator>
  <cp:lastModifiedBy>Joanne Rodrigues</cp:lastModifiedBy>
  <cp:revision>133</cp:revision>
  <dcterms:created xsi:type="dcterms:W3CDTF">2021-02-11T12:28:53Z</dcterms:created>
  <dcterms:modified xsi:type="dcterms:W3CDTF">2026-04-20T10:34:16Z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0x010100832050D00CFE584BB9C575F16D585184</vt:lpwstr>
  </property>
  <property fmtid="{D5CDD505-2E9C-101B-9397-08002B2CF9AE}" pid="3" name="MediaServiceImageTags">
    <vt:lpwstr/>
  </property>
</Properties>
</file>