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417" autoAdjust="0"/>
  </p:normalViewPr>
  <p:slideViewPr>
    <p:cSldViewPr snapToGrid="0">
      <p:cViewPr varScale="1">
        <p:scale>
          <a:sx n="76" d="100"/>
          <a:sy n="76" d="100"/>
        </p:scale>
        <p:origin x="321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3997" y="4680534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19062" y="4451337"/>
            <a:ext cx="2856542" cy="1390880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408974"/>
            <a:ext cx="3644471" cy="1963612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43071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343679"/>
            <a:ext cx="2920080" cy="2635313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5125859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3043354" y="5108923"/>
            <a:ext cx="3733630" cy="1607443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800" y="8114600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824797"/>
            <a:ext cx="1991570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ounded Rectangle 42"/>
          <p:cNvSpPr/>
          <p:nvPr/>
        </p:nvSpPr>
        <p:spPr>
          <a:xfrm>
            <a:off x="2326638" y="6765892"/>
            <a:ext cx="2367154" cy="2302473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201836" y="4550154"/>
            <a:ext cx="2773768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Lent and Easter</a:t>
            </a:r>
          </a:p>
          <a:p>
            <a:pPr marL="171450" indent="-171450">
              <a:buFontTx/>
              <a:buChar char="-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Maundy Thursday</a:t>
            </a:r>
          </a:p>
          <a:p>
            <a:pPr marL="171450" indent="-171450">
              <a:buFontTx/>
              <a:buChar char="-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Good Friday </a:t>
            </a:r>
          </a:p>
          <a:p>
            <a:pPr marL="171450" indent="-171450">
              <a:buFontTx/>
              <a:buChar char="-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Easter Sunday</a:t>
            </a:r>
          </a:p>
          <a:p>
            <a:pPr marL="171450" indent="-171450">
              <a:buFontTx/>
              <a:buChar char="-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Holy Week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2103" y="7724300"/>
            <a:ext cx="2125548" cy="2108403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154761" y="7708994"/>
            <a:ext cx="2129261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Keeping healthy; the importance of sleep and rest </a:t>
            </a:r>
          </a:p>
          <a:p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Safety: how to keep ourselves safe in different environments 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Growing older: preparing for moving to a new classroom and year group </a:t>
            </a:r>
          </a:p>
          <a:p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81757" y="6439865"/>
            <a:ext cx="2086240" cy="1229152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90" y="7517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14804" y="343663"/>
            <a:ext cx="302839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2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Pentecost 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erm 2024-2025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1835" y="2393395"/>
            <a:ext cx="364317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English &amp; Guided Reading</a:t>
            </a:r>
          </a:p>
          <a:p>
            <a:pPr marL="171450" indent="-171450">
              <a:buFontTx/>
              <a:buChar char="-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Writing a narrative and sequencing events</a:t>
            </a:r>
          </a:p>
          <a:p>
            <a:pPr marL="171450" indent="-171450">
              <a:buFontTx/>
              <a:buChar char="-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Character description </a:t>
            </a:r>
          </a:p>
          <a:p>
            <a:pPr marL="171450" indent="-171450">
              <a:buFontTx/>
              <a:buChar char="-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Writing instructions</a:t>
            </a:r>
          </a:p>
          <a:p>
            <a:pPr marL="171450" indent="-171450">
              <a:buFontTx/>
              <a:buChar char="-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Using role play for performance </a:t>
            </a:r>
          </a:p>
          <a:p>
            <a:pPr marL="171450" indent="-171450">
              <a:buFontTx/>
              <a:buChar char="-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Use editing and proof reading</a:t>
            </a:r>
          </a:p>
          <a:p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Key texts:  </a:t>
            </a:r>
          </a:p>
          <a:p>
            <a:pPr marL="171450" indent="-171450">
              <a:buFontTx/>
              <a:buChar char="-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Rapunzel</a:t>
            </a:r>
          </a:p>
          <a:p>
            <a:pPr marL="171450" indent="-171450">
              <a:buFontTx/>
              <a:buChar char="-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How to Wash a Wooly Mammoth</a:t>
            </a:r>
          </a:p>
          <a:p>
            <a:pPr marL="171450" indent="-171450">
              <a:buFontTx/>
              <a:buChar char="-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Jack and the Beanstalk</a:t>
            </a:r>
          </a:p>
          <a:p>
            <a:pPr marL="171450" indent="-171450">
              <a:buFontTx/>
              <a:buChar char="-"/>
            </a:pP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 smtClean="0">
              <a:cs typeface="Arial" panose="020B0604020202020204" pitchFamily="34" charset="0"/>
            </a:endParaRPr>
          </a:p>
          <a:p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88386" y="6826046"/>
            <a:ext cx="2199697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 smtClean="0">
                <a:solidFill>
                  <a:srgbClr val="002060"/>
                </a:solidFill>
                <a:cs typeface="Arial" panose="020B0604020202020204" pitchFamily="34" charset="0"/>
              </a:rPr>
              <a:t>History/ Geography</a:t>
            </a:r>
            <a:endParaRPr lang="en-GB" sz="1400" b="1" u="sng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r>
              <a:rPr lang="en-GB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Local </a:t>
            </a:r>
            <a:r>
              <a:rPr lang="en-GB" sz="1050" b="1" dirty="0">
                <a:latin typeface="Arial" panose="020B0604020202020204" pitchFamily="34" charset="0"/>
                <a:cs typeface="Arial" panose="020B0604020202020204" pitchFamily="34" charset="0"/>
              </a:rPr>
              <a:t>history unit </a:t>
            </a: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–Understanding 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features of a castle, what are they used for? How use has changed (then &amp; now</a:t>
            </a: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). How 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our knowledge of the past is developed through the use of sources. </a:t>
            </a:r>
            <a:endParaRPr lang="en-GB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b="1" dirty="0">
                <a:latin typeface="Arial" panose="020B0604020202020204" pitchFamily="34" charset="0"/>
                <a:cs typeface="Arial" panose="020B0604020202020204" pitchFamily="34" charset="0"/>
              </a:rPr>
              <a:t>Why is our world wonderful –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Understand geographical </a:t>
            </a: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similarities &amp; differences through 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studying the human and physical geography of </a:t>
            </a: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our town. </a:t>
            </a: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b="1" u="sng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endParaRPr lang="en-GB" sz="1100" dirty="0" smtClean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55287" y="5114762"/>
            <a:ext cx="3769717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r>
              <a:rPr lang="en-GB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Plants: Plant growth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Recall that seeds have all the necessary parts inside for plant growth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Understand that seeds need water and warmth to germinate: light is needed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Sequence the stages of a plant life cycle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Describe the influences humans have on plants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7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61440" y="6497460"/>
            <a:ext cx="19841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Design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Study of Alfred Wallis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Painting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the sea in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 moods, colours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textures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36820" y="6815088"/>
            <a:ext cx="1776158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  <a:p>
            <a:r>
              <a:rPr lang="en-GB" sz="105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Gymnastics 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- Developing 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coordination and balance </a:t>
            </a:r>
          </a:p>
          <a:p>
            <a:endParaRPr lang="en-GB" sz="105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00437" y="8292156"/>
            <a:ext cx="1991570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4794728" y="8292156"/>
            <a:ext cx="2137978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Digital Painting</a:t>
            </a:r>
          </a:p>
          <a:p>
            <a:pPr lvl="0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Combining shaped tools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Digital Writing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Capital letters, full stops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and colours</a:t>
            </a:r>
            <a:endParaRPr lang="en-GB" sz="3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7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GB" sz="14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55857" y="2503231"/>
            <a:ext cx="2988877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  <a:endParaRPr lang="en-GB" sz="1400" dirty="0" smtClean="0"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Length &amp; Height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Mass, capacity and temperature</a:t>
            </a:r>
            <a:endParaRPr lang="en-GB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Fractions -  recognising a half, a third, a quarter, three quarters and a whole.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Time – Telling the time to 5 minutes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Statistics – Interpreting data from  a range of graphs and charts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Position and Direction – positional language   </a:t>
            </a:r>
          </a:p>
          <a:p>
            <a:endParaRPr lang="en-GB" sz="1400" dirty="0" smtClean="0">
              <a:cs typeface="Arial" panose="020B0604020202020204" pitchFamily="34" charset="0"/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26637" y="9166931"/>
            <a:ext cx="2361446" cy="61481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2403096" y="9149437"/>
            <a:ext cx="23140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GB" sz="1400" dirty="0" smtClean="0"/>
              <a:t>Singing – Theme ‘On this island’</a:t>
            </a:r>
            <a:endParaRPr lang="en-GB" sz="105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1235</TotalTime>
  <Words>326</Words>
  <Application>Microsoft Office PowerPoint</Application>
  <PresentationFormat>A4 Paper (210x297 mm)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P.McFarlane</cp:lastModifiedBy>
  <cp:revision>78</cp:revision>
  <dcterms:created xsi:type="dcterms:W3CDTF">2021-02-11T12:28:53Z</dcterms:created>
  <dcterms:modified xsi:type="dcterms:W3CDTF">2025-04-02T09:42:57Z</dcterms:modified>
</cp:coreProperties>
</file>