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17" autoAdjust="0"/>
  </p:normalViewPr>
  <p:slideViewPr>
    <p:cSldViewPr snapToGrid="0">
      <p:cViewPr varScale="1">
        <p:scale>
          <a:sx n="76" d="100"/>
          <a:sy n="76" d="100"/>
        </p:scale>
        <p:origin x="32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6E083-7EC4-45C1-984C-8FAED7653016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D300B-A697-4E42-A64F-C6A850FB0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850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D300B-A697-4E42-A64F-C6A850FB01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645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978406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26638" y="6927377"/>
            <a:ext cx="2367154" cy="1912297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30105" y="4608044"/>
            <a:ext cx="3909507" cy="2718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Beginnings </a:t>
            </a:r>
          </a:p>
          <a:p>
            <a:pPr marL="342900" lvl="0" indent="-342900">
              <a:spcBef>
                <a:spcPts val="125"/>
              </a:spcBef>
              <a:buFont typeface="Symbol" panose="05050102010706020507" pitchFamily="18" charset="2"/>
              <a:buChar char="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many beginnings each day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offers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125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God is present in every beginning </a:t>
            </a:r>
            <a:endParaRPr lang="en-GB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Baptism </a:t>
            </a:r>
          </a:p>
          <a:p>
            <a:pPr marL="38100">
              <a:spcBef>
                <a:spcPts val="125"/>
              </a:spcBef>
            </a:pP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Experience of signs and symbols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00">
              <a:spcBef>
                <a:spcPts val="125"/>
              </a:spcBef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• Signs and symbols used in Baptism </a:t>
            </a:r>
          </a:p>
          <a:p>
            <a:pPr marL="38100">
              <a:spcBef>
                <a:spcPts val="125"/>
              </a:spcBef>
            </a:pPr>
            <a:r>
              <a:rPr lang="en-US" sz="1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Advent/Christmas</a:t>
            </a:r>
          </a:p>
          <a:p>
            <a:pPr marL="209550" indent="-171450">
              <a:spcBef>
                <a:spcPts val="125"/>
              </a:spcBef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Preparing for special times </a:t>
            </a:r>
          </a:p>
          <a:p>
            <a:pPr marL="209550" indent="-171450">
              <a:spcBef>
                <a:spcPts val="125"/>
              </a:spcBef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Four weeks of preparation for the celebration of Jesus at Christmas </a:t>
            </a:r>
          </a:p>
          <a:p>
            <a:pPr marL="38100">
              <a:spcBef>
                <a:spcPts val="125"/>
              </a:spcBef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80575" y="7705251"/>
            <a:ext cx="2255562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Physical and Mental wellbeing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Families and friendships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Making friends, feeling lonely and getting help.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Safe relationships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Resisting pressure and getting help, and recognising hurtful behaviour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Respecting ourselves and others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Recognising things in common and differences, playing and working cooperatively and sharing opinions</a:t>
            </a:r>
            <a:r>
              <a:rPr lang="en-GB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9"/>
            <a:ext cx="2086240" cy="652186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4804" y="343663"/>
            <a:ext cx="302839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2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2024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4878" y="2390543"/>
            <a:ext cx="370251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Read, Write </a:t>
            </a:r>
            <a:r>
              <a:rPr lang="en-GB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Phonics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All pupils will continue reading, writing and spelling using the RWI phonics scheme.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Set 1, 2 and 3 sounds plus additional sounds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Speed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Reading for fluency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Holding a sentence to build writing stamina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Spellings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Once pupils complete the scheme up to the blue band of reading they will move onto Guided Reading and whole class Literacy sessions. This should be most children by January. </a:t>
            </a: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96116" y="6874093"/>
            <a:ext cx="225564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History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– Great fire of London – What were the causes and effects of the fire?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How reliable are first hand evidence and contemporary accounts?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Key figure – Samuel Pepys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– Where we come from? – Mapping the world.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To find out what migration is and its impact on the UK.</a:t>
            </a: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6353" y="4519216"/>
            <a:ext cx="2363751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Topic - Habitats</a:t>
            </a:r>
          </a:p>
          <a:p>
            <a:r>
              <a:rPr lang="en-US" sz="1100" dirty="0" smtClean="0"/>
              <a:t>To </a:t>
            </a:r>
            <a:r>
              <a:rPr lang="en-US" sz="1100" dirty="0"/>
              <a:t>know a variety of plants and animals and </a:t>
            </a:r>
            <a:r>
              <a:rPr lang="en-US" sz="1100"/>
              <a:t>describe </a:t>
            </a:r>
            <a:r>
              <a:rPr lang="en-US" sz="1100" smtClean="0"/>
              <a:t>differences</a:t>
            </a:r>
            <a:r>
              <a:rPr lang="en-US" sz="1100" dirty="0"/>
              <a:t>.</a:t>
            </a:r>
          </a:p>
          <a:p>
            <a:r>
              <a:rPr lang="en-US" sz="1100" dirty="0"/>
              <a:t>To know that a habitat is the environment where an animal or </a:t>
            </a:r>
            <a:r>
              <a:rPr lang="en-US" sz="1100" dirty="0" smtClean="0"/>
              <a:t>plant lives/grows</a:t>
            </a:r>
            <a:r>
              <a:rPr lang="en-US" sz="1100" dirty="0"/>
              <a:t>, because it provides what they need to survive.</a:t>
            </a:r>
          </a:p>
          <a:p>
            <a:r>
              <a:rPr lang="en-US" sz="1100" dirty="0"/>
              <a:t>To know that a micro-habitat is a very small habitat </a:t>
            </a:r>
            <a:endParaRPr lang="en-US" sz="1100" dirty="0" smtClean="0"/>
          </a:p>
          <a:p>
            <a:r>
              <a:rPr lang="en-US" sz="1100" dirty="0" smtClean="0"/>
              <a:t>To </a:t>
            </a:r>
            <a:r>
              <a:rPr lang="en-US" sz="1100" dirty="0"/>
              <a:t>know that living things depend upon each other (e.g. for food,</a:t>
            </a:r>
          </a:p>
          <a:p>
            <a:r>
              <a:rPr lang="en-GB" sz="1100" dirty="0"/>
              <a:t>shelter.)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6245" y="6927376"/>
            <a:ext cx="198416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Great fire of London – contemporary artists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6819" y="6815088"/>
            <a:ext cx="1955187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GetSet4PE</a:t>
            </a:r>
          </a:p>
          <a:p>
            <a:r>
              <a:rPr lang="en-GB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Fundamentals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– developing agility, speed and balance. Collaboration, respect and turn taking</a:t>
            </a:r>
          </a:p>
          <a:p>
            <a:r>
              <a:rPr lang="en-GB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Fitness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stamina, skip, co-ordination, agility, strength, balance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57917" y="8323711"/>
            <a:ext cx="1944856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7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 computer?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Parts of a computer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computer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Input and output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Instructions as algorithms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56023" y="2376069"/>
            <a:ext cx="2848176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 – White Rose Maths Scheme</a:t>
            </a:r>
          </a:p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 </a:t>
            </a:r>
          </a:p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Numbers to 100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Counting in 2s, 5s, 10s and 3s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Addition and Subtraction 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Add and subtract across 10 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Add 2 digit numbers 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Subtract 2 digit numbers </a:t>
            </a:r>
            <a:endParaRPr lang="en-US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Shape 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Recognise 2D and 3D shapes 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Count sides, vertices, faces and edges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Lines of symmetry</a:t>
            </a:r>
          </a:p>
          <a:p>
            <a:endParaRPr lang="en-U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236330" y="8925856"/>
            <a:ext cx="2451753" cy="887664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325910" y="8884274"/>
            <a:ext cx="24977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1200" dirty="0"/>
              <a:t>Chanting different call and response sound patterns, </a:t>
            </a:r>
            <a:r>
              <a:rPr lang="en-US" sz="1200" dirty="0" smtClean="0"/>
              <a:t> </a:t>
            </a:r>
            <a:r>
              <a:rPr lang="en-US" sz="1200" dirty="0"/>
              <a:t>creating their own call and response patterns </a:t>
            </a:r>
            <a:r>
              <a:rPr lang="en-US" sz="1200" dirty="0" smtClean="0"/>
              <a:t>using percussion </a:t>
            </a:r>
            <a:r>
              <a:rPr lang="en-US" sz="1200" dirty="0"/>
              <a:t>instruments</a:t>
            </a:r>
            <a:r>
              <a:rPr lang="en-US" sz="1200" dirty="0" smtClean="0"/>
              <a:t>.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1143</TotalTime>
  <Words>463</Words>
  <Application>Microsoft Office PowerPoint</Application>
  <PresentationFormat>A4 Paper (210x297 mm)</PresentationFormat>
  <Paragraphs>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Bahnschrift SemiBold Condensed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J.Preece</cp:lastModifiedBy>
  <cp:revision>69</cp:revision>
  <cp:lastPrinted>2024-09-06T10:54:43Z</cp:lastPrinted>
  <dcterms:created xsi:type="dcterms:W3CDTF">2021-02-11T12:28:53Z</dcterms:created>
  <dcterms:modified xsi:type="dcterms:W3CDTF">2024-09-06T10:55:15Z</dcterms:modified>
</cp:coreProperties>
</file>