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>
        <p:scale>
          <a:sx n="160" d="100"/>
          <a:sy n="160" d="100"/>
        </p:scale>
        <p:origin x="13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30105" y="4608044"/>
            <a:ext cx="3909507" cy="271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Beginnings </a:t>
            </a:r>
          </a:p>
          <a:p>
            <a:pPr marL="342900" lvl="0" indent="-342900">
              <a:spcBef>
                <a:spcPts val="125"/>
              </a:spcBef>
              <a:buFont typeface="Symbol" panose="05050102010706020507" pitchFamily="18" charset="2"/>
              <a:buChar char=""/>
            </a:pPr>
            <a:r>
              <a:rPr lang="en-US" sz="1100" dirty="0" smtClean="0"/>
              <a:t>The </a:t>
            </a:r>
            <a:r>
              <a:rPr lang="en-US" sz="1100" dirty="0"/>
              <a:t>many beginnings each day </a:t>
            </a:r>
            <a:r>
              <a:rPr lang="en-US" sz="1100" dirty="0" smtClean="0"/>
              <a:t>offers</a:t>
            </a:r>
            <a:endParaRPr lang="en-GB" dirty="0"/>
          </a:p>
          <a:p>
            <a:pPr marL="342900" lvl="0" indent="-342900">
              <a:spcBef>
                <a:spcPts val="125"/>
              </a:spcBef>
              <a:buFont typeface="Symbol" panose="05050102010706020507" pitchFamily="18" charset="2"/>
              <a:buChar char=""/>
            </a:pPr>
            <a:r>
              <a:rPr lang="en-US" sz="1100" dirty="0"/>
              <a:t>God is present in every beginning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 </a:t>
            </a:r>
          </a:p>
          <a:p>
            <a:pPr marL="38100">
              <a:spcBef>
                <a:spcPts val="125"/>
              </a:spcBef>
            </a:pPr>
            <a:r>
              <a:rPr lang="en-GB" sz="1100" dirty="0" smtClean="0"/>
              <a:t>• </a:t>
            </a:r>
            <a:r>
              <a:rPr lang="en-GB" sz="1100" dirty="0"/>
              <a:t>Experience of signs and symbols </a:t>
            </a:r>
            <a:endParaRPr lang="en-GB" dirty="0"/>
          </a:p>
          <a:p>
            <a:pPr marL="38100">
              <a:spcBef>
                <a:spcPts val="125"/>
              </a:spcBef>
            </a:pPr>
            <a:r>
              <a:rPr lang="en-GB" sz="1100" dirty="0"/>
              <a:t>• Signs and symbols used in Baptism </a:t>
            </a:r>
          </a:p>
          <a:p>
            <a:pPr marL="38100">
              <a:spcBef>
                <a:spcPts val="125"/>
              </a:spcBef>
            </a:pPr>
            <a:r>
              <a:rPr lang="en-US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Advent/Christmas</a:t>
            </a:r>
          </a:p>
          <a:p>
            <a:pPr marL="209550" indent="-1714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Preparing for special times </a:t>
            </a:r>
          </a:p>
          <a:p>
            <a:pPr marL="209550" indent="-171450">
              <a:spcBef>
                <a:spcPts val="125"/>
              </a:spcBef>
              <a:buFont typeface="Arial" panose="020B0604020202020204" pitchFamily="34" charset="0"/>
              <a:buChar char="•"/>
            </a:pP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weeks of preparation for the celebration of Jesus at Christmas </a:t>
            </a:r>
          </a:p>
          <a:p>
            <a:pPr marL="38100">
              <a:spcBef>
                <a:spcPts val="125"/>
              </a:spcBef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80575" y="7705251"/>
            <a:ext cx="225556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Physical and Mental wellbeing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friends, feeling lonely and getting help.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Resisting pressure and getting help, and recognising hurtful behaviour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 things in common and differences, playing and working cooperatively and sharing opinions</a:t>
            </a:r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804" y="343663"/>
            <a:ext cx="30283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878" y="2390543"/>
            <a:ext cx="4344352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Study: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What We’ll Build – Explore &amp; Engage unit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Frog and the stranger –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Recount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make friends with a ghost – Instruction writing </a:t>
            </a:r>
          </a:p>
          <a:p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Scaredy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squirrel makes a friend – </a:t>
            </a: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Instruction writing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 (Phonics instead in first term)</a:t>
            </a:r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Koala Who Could – Picture Book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Tunnel – Picture Book 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Marcus </a:t>
            </a:r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Rashford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– Notable Person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96116" y="6874093"/>
            <a:ext cx="22556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endParaRPr lang="en-GB" sz="1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History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Great fire of London – What were the causes and effects of the fire?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How reliable are first hand evidence and contemporary accounts?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Key figure – Samuel Pepys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– Where we come from? – Mapping the world.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To find out what migration is and its impact on the UK.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Animals including humans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Advent 1 -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Animals including fish, amphibians, reptiles, birds and mammals. Carnivores, herbivores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omnivores.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Advent 2 -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Structure of animals including fish, amphibians, reptiles, birds and mammals. Basic parts of human body and its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senses.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6245" y="6927376"/>
            <a:ext cx="198416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Great fire of London – contemporary artists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u="sng" dirty="0">
                <a:latin typeface="Arial" panose="020B0604020202020204" pitchFamily="34" charset="0"/>
                <a:cs typeface="Arial" panose="020B0604020202020204" pitchFamily="34" charset="0"/>
              </a:rPr>
              <a:t>Ball skills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Real P.E. – coordination, static balance and dynamic balance to agility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7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What a computer 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Computers around 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use a computer safely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art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6023" y="2376069"/>
            <a:ext cx="2848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 – White Rose Maths Scheme</a:t>
            </a:r>
          </a:p>
          <a:p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</a:t>
            </a:r>
          </a:p>
          <a:p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Numbers to 100</a:t>
            </a: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- Counting in 2s, 5s, 10s and 3s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Add and subtract across 10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Add 2 digit numbers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Subtract 2 digit numbers </a:t>
            </a:r>
            <a:endParaRPr lang="en-US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Shape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2D and 3D shapes 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Count sides, vertices, faces and edges</a:t>
            </a:r>
          </a:p>
          <a:p>
            <a:pPr marL="171450" indent="-171450">
              <a:buFontTx/>
              <a:buChar char="-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Lines of symmetry</a:t>
            </a:r>
          </a:p>
          <a:p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17761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in canon and singing and signing</a:t>
            </a:r>
            <a:r>
              <a:rPr lang="en-GB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1118</TotalTime>
  <Words>410</Words>
  <Application>Microsoft Office PowerPoint</Application>
  <PresentationFormat>A4 Paper (210x297 mm)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SemiBold Condensed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Ruby Grey</cp:lastModifiedBy>
  <cp:revision>61</cp:revision>
  <dcterms:created xsi:type="dcterms:W3CDTF">2021-02-11T12:28:53Z</dcterms:created>
  <dcterms:modified xsi:type="dcterms:W3CDTF">2023-07-13T13:05:44Z</dcterms:modified>
</cp:coreProperties>
</file>