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17" autoAdjust="0"/>
  </p:normalViewPr>
  <p:slideViewPr>
    <p:cSldViewPr snapToGrid="0">
      <p:cViewPr varScale="1">
        <p:scale>
          <a:sx n="76" d="100"/>
          <a:sy n="76" d="100"/>
        </p:scale>
        <p:origin x="32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9157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4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600" dirty="0" smtClean="0"/>
              <a:t>Books – Why do we need books?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Thanksgiving – Why should we be grateful people?</a:t>
            </a:r>
          </a:p>
          <a:p>
            <a:pPr lvl="0"/>
            <a:endParaRPr lang="en-GB" sz="1600" dirty="0" smtClean="0"/>
          </a:p>
          <a:p>
            <a:r>
              <a:rPr lang="en-GB" sz="1600" dirty="0" smtClean="0"/>
              <a:t>Opportunities – How does each day offer opportunities for good? </a:t>
            </a:r>
            <a:endParaRPr lang="en-GB" sz="1600" b="1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8561" y="7756619"/>
            <a:ext cx="212926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group; roles and responsibilities 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internet in everyday life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Money; needs and wants, looking after money 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70433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41253" y="343663"/>
            <a:ext cx="29754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 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2023-2024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393395"/>
            <a:ext cx="364317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&amp; Guided Reading</a:t>
            </a:r>
          </a:p>
          <a:p>
            <a:r>
              <a:rPr lang="en-GB" sz="1400" dirty="0"/>
              <a:t>Augustus and his </a:t>
            </a:r>
            <a:r>
              <a:rPr lang="en-GB" sz="1400" dirty="0" smtClean="0"/>
              <a:t>Smile – Retelling a narrative </a:t>
            </a:r>
          </a:p>
          <a:p>
            <a:r>
              <a:rPr lang="en-GB" sz="1400" dirty="0"/>
              <a:t>Rapunzel </a:t>
            </a:r>
            <a:r>
              <a:rPr lang="en-GB" sz="1400" dirty="0" smtClean="0"/>
              <a:t>– Descriptive writing  </a:t>
            </a:r>
          </a:p>
          <a:p>
            <a:r>
              <a:rPr lang="en-GB" sz="1400" dirty="0"/>
              <a:t>How to wash a Woolly Mammoth </a:t>
            </a:r>
            <a:r>
              <a:rPr lang="en-GB" sz="1400" dirty="0" smtClean="0"/>
              <a:t>– Instructions </a:t>
            </a:r>
          </a:p>
          <a:p>
            <a:r>
              <a:rPr lang="en-GB" sz="1400" dirty="0"/>
              <a:t>Voices in the </a:t>
            </a:r>
            <a:r>
              <a:rPr lang="en-GB" sz="1400" dirty="0" smtClean="0"/>
              <a:t>Park – Recounting from imagination </a:t>
            </a:r>
          </a:p>
          <a:p>
            <a:r>
              <a:rPr lang="en-GB" sz="1400" dirty="0" smtClean="0">
                <a:cs typeface="Arial" panose="020B0604020202020204" pitchFamily="34" charset="0"/>
              </a:rPr>
              <a:t>Jack and the Beanstalk- Innovation</a:t>
            </a:r>
          </a:p>
          <a:p>
            <a:r>
              <a:rPr lang="en-GB" sz="1400" dirty="0" smtClean="0">
                <a:cs typeface="Arial" panose="020B0604020202020204" pitchFamily="34" charset="0"/>
              </a:rPr>
              <a:t>Lost and Found – Inference &amp; </a:t>
            </a:r>
            <a:r>
              <a:rPr lang="en-GB" sz="1400" dirty="0">
                <a:cs typeface="Arial" panose="020B0604020202020204" pitchFamily="34" charset="0"/>
              </a:rPr>
              <a:t>S</a:t>
            </a:r>
            <a:r>
              <a:rPr lang="en-GB" sz="1400" dirty="0" smtClean="0">
                <a:cs typeface="Arial" panose="020B0604020202020204" pitchFamily="34" charset="0"/>
              </a:rPr>
              <a:t>equencing</a:t>
            </a:r>
          </a:p>
          <a:p>
            <a:r>
              <a:rPr lang="en-GB" sz="1400" dirty="0">
                <a:cs typeface="Arial" panose="020B0604020202020204" pitchFamily="34" charset="0"/>
              </a:rPr>
              <a:t>Flat Stanley – Fiction </a:t>
            </a:r>
            <a:r>
              <a:rPr lang="en-GB" sz="1400" dirty="0" smtClean="0">
                <a:cs typeface="Arial" panose="020B0604020202020204" pitchFamily="34" charset="0"/>
              </a:rPr>
              <a:t>&amp; prediction</a:t>
            </a:r>
          </a:p>
          <a:p>
            <a:endParaRPr lang="en-GB" sz="1400" dirty="0" smtClean="0"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46730" y="6975495"/>
            <a:ext cx="2255642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cs typeface="Arial" panose="020B0604020202020204" pitchFamily="34" charset="0"/>
              </a:rPr>
              <a:t>History/ Geography</a:t>
            </a:r>
            <a:endParaRPr lang="en-GB" sz="1050" b="1" u="sng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GB" sz="1400" b="1" dirty="0" smtClean="0"/>
              <a:t>Great </a:t>
            </a:r>
            <a:r>
              <a:rPr lang="en-GB" sz="1400" b="1" dirty="0"/>
              <a:t>Explorers </a:t>
            </a:r>
            <a:endParaRPr lang="en-GB" sz="1400" dirty="0"/>
          </a:p>
          <a:p>
            <a:pPr lvl="0"/>
            <a:r>
              <a:rPr lang="en-GB" sz="1400" dirty="0"/>
              <a:t>Life of Neil Armstrong and his </a:t>
            </a:r>
            <a:r>
              <a:rPr lang="en-GB" sz="1400" dirty="0" smtClean="0"/>
              <a:t>&amp; Shackleton </a:t>
            </a:r>
            <a:endParaRPr lang="en-GB" sz="1400" dirty="0">
              <a:cs typeface="Arial" panose="020B0604020202020204" pitchFamily="34" charset="0"/>
            </a:endParaRPr>
          </a:p>
          <a:p>
            <a:endParaRPr lang="en-GB" sz="1400" b="1" dirty="0" smtClean="0"/>
          </a:p>
          <a:p>
            <a:r>
              <a:rPr lang="en-GB" sz="1400" b="1" dirty="0" smtClean="0"/>
              <a:t>Local </a:t>
            </a:r>
            <a:r>
              <a:rPr lang="en-GB" sz="1400" b="1" dirty="0"/>
              <a:t>area compared</a:t>
            </a:r>
            <a:r>
              <a:rPr lang="en-GB" sz="1400" dirty="0"/>
              <a:t> with a relevant and specific location in a non-European country </a:t>
            </a:r>
            <a:endParaRPr lang="en-GB" sz="800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endParaRPr lang="en-GB" sz="1100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living things stay healthy </a:t>
            </a:r>
          </a:p>
          <a:p>
            <a:r>
              <a:rPr lang="en-GB" sz="1400" dirty="0"/>
              <a:t>Living things and their </a:t>
            </a:r>
            <a:r>
              <a:rPr lang="en-GB" sz="1400" dirty="0" smtClean="0"/>
              <a:t>habitats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Living, dead &amp; never alive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Variety of animals and plants in their habitats including micro habitats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2839" y="6974231"/>
            <a:ext cx="198416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400" dirty="0" smtClean="0"/>
              <a:t>Henri Rousseau</a:t>
            </a:r>
          </a:p>
          <a:p>
            <a:r>
              <a:rPr lang="en-US" sz="1400" dirty="0" smtClean="0"/>
              <a:t>Baking Bread </a:t>
            </a:r>
            <a:endParaRPr lang="en-GB" sz="1400" dirty="0"/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60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Ball games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Agility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Running</a:t>
            </a:r>
            <a:endParaRPr lang="en-GB" sz="1400" dirty="0"/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91570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794728" y="8292156"/>
            <a:ext cx="213797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7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Digital Painting</a:t>
            </a:r>
          </a:p>
          <a:p>
            <a:pPr lvl="0"/>
            <a:r>
              <a:rPr lang="en-GB" sz="1400" dirty="0" smtClean="0"/>
              <a:t>Combining shaped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Digital Writing</a:t>
            </a:r>
          </a:p>
          <a:p>
            <a:r>
              <a:rPr lang="en-GB" sz="1400" dirty="0" smtClean="0"/>
              <a:t>Capital letters, full stops</a:t>
            </a:r>
          </a:p>
          <a:p>
            <a:r>
              <a:rPr lang="en-GB" sz="1400" dirty="0" smtClean="0"/>
              <a:t>and colours</a:t>
            </a:r>
          </a:p>
          <a:p>
            <a:endParaRPr lang="en-GB" sz="1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62125" y="2439002"/>
            <a:ext cx="25781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>
                <a:cs typeface="Arial" panose="020B0604020202020204" pitchFamily="34" charset="0"/>
              </a:rPr>
              <a:t>Money – recognising coins and making </a:t>
            </a:r>
            <a:r>
              <a:rPr lang="en-GB" sz="1400" dirty="0" smtClean="0">
                <a:cs typeface="Arial" panose="020B0604020202020204" pitchFamily="34" charset="0"/>
              </a:rPr>
              <a:t>amounts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Multiplication and division </a:t>
            </a:r>
          </a:p>
          <a:p>
            <a:r>
              <a:rPr lang="en-GB" sz="1400" dirty="0" smtClean="0">
                <a:cs typeface="Arial" panose="020B0604020202020204" pitchFamily="34" charset="0"/>
              </a:rPr>
              <a:t>     ( 2,3, 5,10)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Length &amp; Height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cs typeface="Arial" panose="020B0604020202020204" pitchFamily="34" charset="0"/>
              </a:rPr>
              <a:t>Mass (weight), </a:t>
            </a:r>
            <a:r>
              <a:rPr lang="en-GB" sz="1400" dirty="0">
                <a:cs typeface="Arial" panose="020B0604020202020204" pitchFamily="34" charset="0"/>
              </a:rPr>
              <a:t>C</a:t>
            </a:r>
            <a:r>
              <a:rPr lang="en-GB" sz="1400" dirty="0" smtClean="0">
                <a:cs typeface="Arial" panose="020B0604020202020204" pitchFamily="34" charset="0"/>
              </a:rPr>
              <a:t>apacity and Temperature</a:t>
            </a:r>
          </a:p>
          <a:p>
            <a:endParaRPr lang="en-GB" sz="1400" dirty="0" smtClean="0"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80675" y="9120393"/>
            <a:ext cx="2314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400" dirty="0"/>
              <a:t>Listening to music and responding appropriately </a:t>
            </a:r>
            <a:endParaRPr lang="en-GB" sz="105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</TotalTime>
  <Words>253</Words>
  <Application>Microsoft Office PowerPoint</Application>
  <PresentationFormat>A4 Paper (210x297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Joanne Rodrigues</cp:lastModifiedBy>
  <cp:revision>66</cp:revision>
  <dcterms:created xsi:type="dcterms:W3CDTF">2021-02-11T12:28:53Z</dcterms:created>
  <dcterms:modified xsi:type="dcterms:W3CDTF">2024-02-20T15:09:43Z</dcterms:modified>
</cp:coreProperties>
</file>