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17" autoAdjust="0"/>
  </p:normalViewPr>
  <p:slideViewPr>
    <p:cSldViewPr snapToGrid="0">
      <p:cViewPr varScale="1">
        <p:scale>
          <a:sx n="76" d="100"/>
          <a:sy n="76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51343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840863"/>
            <a:ext cx="3978406" cy="2000331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3"/>
            <a:ext cx="3644471" cy="224631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91570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26638" y="6927377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77474" y="4921760"/>
            <a:ext cx="390950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pPr lvl="0"/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Books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– Why do we need books?</a:t>
            </a:r>
          </a:p>
          <a:p>
            <a:pPr lvl="0"/>
            <a:endParaRPr lang="en-GB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Thanksgiving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– Why should we be grateful people?</a:t>
            </a:r>
          </a:p>
          <a:p>
            <a:pPr lvl="0"/>
            <a:endParaRPr lang="en-GB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r>
              <a:rPr lang="en-GB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– How does each day offer opportunities for good? </a:t>
            </a:r>
            <a:endParaRPr lang="en-GB" sz="13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956256"/>
            <a:ext cx="2125548" cy="1876447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80300" y="7980630"/>
            <a:ext cx="212926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to a group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 roles and responsibilities </a:t>
            </a:r>
          </a:p>
          <a:p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internet in everyday life</a:t>
            </a:r>
          </a:p>
          <a:p>
            <a:endParaRPr 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Money;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needs and wants, looking after money 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88537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803" y="343663"/>
            <a:ext cx="30283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2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 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erm 2024-2025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835" y="2393395"/>
            <a:ext cx="36431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&amp; Guided Reading</a:t>
            </a: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Frog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and the stranger – Recount 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How to make friends with a ghost – Instruction writing 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Scaredy squirrel makes a friend – Instruction writing </a:t>
            </a:r>
          </a:p>
          <a:p>
            <a:r>
              <a:rPr lang="en-US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Reading</a:t>
            </a:r>
          </a:p>
          <a:p>
            <a:r>
              <a:rPr lang="en-GB" sz="1200" dirty="0" smtClean="0">
                <a:cs typeface="Arial" panose="020B0604020202020204" pitchFamily="34" charset="0"/>
              </a:rPr>
              <a:t>Poetry – Analysing </a:t>
            </a:r>
          </a:p>
          <a:p>
            <a:r>
              <a:rPr lang="en-GB" sz="1200" dirty="0" smtClean="0">
                <a:cs typeface="Arial" panose="020B0604020202020204" pitchFamily="34" charset="0"/>
              </a:rPr>
              <a:t>Non-fiction Informative Texts – Extracting information </a:t>
            </a:r>
          </a:p>
          <a:p>
            <a:r>
              <a:rPr lang="en-GB" sz="1200" dirty="0" smtClean="0">
                <a:cs typeface="Arial" panose="020B0604020202020204" pitchFamily="34" charset="0"/>
              </a:rPr>
              <a:t>Multicultural Fiction Texts – Inclusion and Culture Explore</a:t>
            </a:r>
          </a:p>
          <a:p>
            <a:endParaRPr lang="en-GB" sz="1100" dirty="0" smtClean="0">
              <a:cs typeface="Arial" panose="020B0604020202020204" pitchFamily="34" charset="0"/>
            </a:endParaRPr>
          </a:p>
          <a:p>
            <a:endParaRPr lang="en-GB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46730" y="6975495"/>
            <a:ext cx="2255642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Great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Explorers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Life of Neil Armstrong and his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&amp; Shackleton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World.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1400" smtClean="0">
                <a:latin typeface="Arial" panose="020B0604020202020204" pitchFamily="34" charset="0"/>
                <a:cs typeface="Arial" panose="020B0604020202020204" pitchFamily="34" charset="0"/>
              </a:rPr>
              <a:t>climate zones - Hot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and cold places</a:t>
            </a:r>
            <a:endParaRPr lang="en-GB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 smtClean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5055" y="4519216"/>
            <a:ext cx="245504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of Everyday Materials: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Comparing the suitability of materials by carrying out tests and recording data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Animals including humans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Life cycles and health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Identifying the states of animal life cycles and carrying out tests to record growth.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7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2425" y="6964679"/>
            <a:ext cx="19841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400" dirty="0" smtClean="0"/>
              <a:t>Henri Rousseau</a:t>
            </a:r>
          </a:p>
          <a:p>
            <a:r>
              <a:rPr lang="en-GB" sz="1400" dirty="0" smtClean="0"/>
              <a:t>Cooking &amp; nutrition -Balanced diet</a:t>
            </a:r>
            <a:endParaRPr lang="en-GB" sz="1400" dirty="0"/>
          </a:p>
          <a:p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36820" y="6815088"/>
            <a:ext cx="1776158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This term we will be doing Dance. The focus will be on the development of the following; actions, dynamic, space, confidence.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91570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794728" y="8292156"/>
            <a:ext cx="213797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7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  <a:endParaRPr lang="en-GB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Decomposing algorithms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Media </a:t>
            </a:r>
            <a:endParaRPr lang="en-GB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Import and sequence digital images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16748" y="2419952"/>
            <a:ext cx="299933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Shape: 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Recognise 2D and 3D shapes 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Count sides, vertices, faces and edges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Lines of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symmetry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Money: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coins and making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amounts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Multiplication and division 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 (2,3,5 &amp; 10)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Mass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Length, weight and temperature</a:t>
            </a:r>
          </a:p>
          <a:p>
            <a:endParaRPr lang="en-GB" sz="1400" dirty="0" smtClean="0"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80675" y="9120393"/>
            <a:ext cx="2314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Listening to music and responding appropriately </a:t>
            </a:r>
            <a:endParaRPr lang="en-GB" sz="105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1162</TotalTime>
  <Words>302</Words>
  <Application>Microsoft Office PowerPoint</Application>
  <PresentationFormat>A4 Paper (210x297 mm)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80</cp:revision>
  <dcterms:created xsi:type="dcterms:W3CDTF">2021-02-11T12:28:53Z</dcterms:created>
  <dcterms:modified xsi:type="dcterms:W3CDTF">2024-12-20T11:19:48Z</dcterms:modified>
</cp:coreProperties>
</file>