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044" y="-3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28/04/2023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19061" y="4255703"/>
            <a:ext cx="3978406" cy="23369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705826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80391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922492" y="6814123"/>
            <a:ext cx="1825068" cy="130047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56958" y="6916010"/>
            <a:ext cx="2454344" cy="2140988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58249" y="4315584"/>
            <a:ext cx="39926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Spread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the word: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Passing on messages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Pentecost, spreading the Gospel message through the gift of the Holy Spirit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and application of the above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rules can help at home and in school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reasons for rules in the Christian family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At the end of the topic know and understand how to celebrate what they have learnt and link this with previous learning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Treasures: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What we treasure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world is God’s treasure given to us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Acquire the skills of assimilation celebration and application of the above 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2103" y="7724300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28200" y="7724301"/>
            <a:ext cx="213234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Physical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Mental wellbeing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Why sleep is important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Medicines and keeping healthy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Keeping teeth healthy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Managing feelings and asking for help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Growing and changing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Growing older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Naming body parts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Moving class or year</a:t>
            </a: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Safety in different environments</a:t>
            </a:r>
          </a:p>
          <a:p>
            <a:pPr lvl="0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Risk and safety at home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Emergencies</a:t>
            </a:r>
            <a:endParaRPr lang="en-GB" sz="9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756" y="6670098"/>
            <a:ext cx="2221979" cy="946767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804" y="343663"/>
            <a:ext cx="302839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2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 Term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2022-2023</a:t>
            </a:r>
            <a:endParaRPr kumimoji="0" lang="en-GB" alt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cs typeface="Arial" panose="020B0604020202020204" pitchFamily="34" charset="0"/>
              </a:rPr>
              <a:t>If you would like more </a:t>
            </a:r>
            <a:r>
              <a:rPr lang="en-GB" sz="1200" dirty="0" smtClean="0">
                <a:cs typeface="Arial" panose="020B0604020202020204" pitchFamily="34" charset="0"/>
              </a:rPr>
              <a:t>information, please </a:t>
            </a:r>
            <a:r>
              <a:rPr lang="en-GB" sz="1200" dirty="0" smtClean="0">
                <a:cs typeface="Arial" panose="020B0604020202020204" pitchFamily="34" charset="0"/>
              </a:rPr>
              <a:t>speak to your child’s teacher.</a:t>
            </a:r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376591"/>
            <a:ext cx="329064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Jack and the Beanstalk- Traditional tale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Magic Paintbrush- Diary entry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Castles- Nonfiction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smtClean="0">
                <a:latin typeface="Arial" panose="020B0604020202020204" pitchFamily="34" charset="0"/>
                <a:cs typeface="Arial" panose="020B0604020202020204" pitchFamily="34" charset="0"/>
              </a:rPr>
              <a:t>Sick- Poem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Image Shed- Creative writing stimulus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Owl and the Pussycat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Poem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Types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 writing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Narrative- Traditional Tale, adventure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Nonfiction- No chronological report &amp; recount</a:t>
            </a:r>
          </a:p>
          <a:p>
            <a:endParaRPr lang="en-GB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5443" y="6965820"/>
            <a:ext cx="2277692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Local area comparisons – our local area compared to a non-European country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geographical similarities through studying the human and physical geography of our town and non-European country, </a:t>
            </a:r>
          </a:p>
          <a:p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Local history unit – Windsor castle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 features of a castle, what are they used for? How use has changed (then &amp; now) 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How our knowledge of the past is developed through the use of sources.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5055" y="4569320"/>
            <a:ext cx="259294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Plants</a:t>
            </a:r>
            <a:endParaRPr lang="en-GB" sz="9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Seeds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and bulbs grow into plants. What a plant needs to grow and stay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What do plants need to survive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>
                <a:latin typeface="Arial" panose="020B0604020202020204" pitchFamily="34" charset="0"/>
                <a:cs typeface="Arial" panose="020B0604020202020204" pitchFamily="34" charset="0"/>
              </a:rPr>
              <a:t>Uses of everyday materials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Suitability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of a variety of materials for particular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uses.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Materials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can be changed – squashing, bending, twisting and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stretching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do we choose materials?</a:t>
            </a:r>
            <a:endParaRPr lang="en-GB" sz="9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8249" y="6642034"/>
            <a:ext cx="231770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Study of Alfred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Wallis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Who was he?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What is unusual about his paintings?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Painting the sea in different, -moods – colour and texture </a:t>
            </a:r>
          </a:p>
          <a:p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18437" y="6841113"/>
            <a:ext cx="153858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Ball skills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Hitting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Catching</a:t>
            </a:r>
          </a:p>
          <a:p>
            <a:pPr marL="171450" indent="-171450">
              <a:buFontTx/>
              <a:buChar char="-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Throwing 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Gymnastics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coordination and balance 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956619" y="8259503"/>
            <a:ext cx="1790941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956619" y="8326214"/>
            <a:ext cx="16722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  <a:endParaRPr lang="en-GB" sz="20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Painting</a:t>
            </a:r>
          </a:p>
          <a:p>
            <a:pPr lvl="0"/>
            <a:r>
              <a:rPr lang="en-GB" sz="1200" dirty="0"/>
              <a:t>Combining </a:t>
            </a:r>
            <a:r>
              <a:rPr lang="en-GB" sz="1200" dirty="0" smtClean="0"/>
              <a:t>shaped tools</a:t>
            </a:r>
            <a:endParaRPr lang="en-GB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Digital Writing</a:t>
            </a:r>
          </a:p>
          <a:p>
            <a:r>
              <a:rPr lang="en-GB" sz="1200" dirty="0"/>
              <a:t>Capital letters, full stops</a:t>
            </a:r>
          </a:p>
          <a:p>
            <a:r>
              <a:rPr lang="en-GB" sz="1200" dirty="0"/>
              <a:t>and </a:t>
            </a:r>
            <a:r>
              <a:rPr lang="en-GB" sz="1200" dirty="0" smtClean="0"/>
              <a:t>colours</a:t>
            </a:r>
            <a:endParaRPr lang="en-GB" sz="3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51952" y="2376914"/>
            <a:ext cx="284845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800" b="1" u="sng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</a:t>
            </a:r>
            <a:r>
              <a:rPr lang="en-GB" sz="800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Mastery and use of Number Talk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Telling the time – O'clock, half past, quarter past and quarter to. 5 minute intervals and word problems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Statistics – pictograms, tally charts, tables.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Fractions- of shapes, amounts and numbers (halves, thirds and quarters)</a:t>
            </a: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Position and Direction- forward, backward, right, left, full turn, half turn and quarter turns clockwise and anti-clockwise</a:t>
            </a:r>
          </a:p>
          <a:p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403407" y="9113003"/>
            <a:ext cx="2361446" cy="68879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79442" y="9097240"/>
            <a:ext cx="20596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</a:p>
          <a:p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</a:rPr>
              <a:t>Glockenspiels stage one. Listen, respond and create music on </a:t>
            </a:r>
            <a:r>
              <a:rPr lang="en-GB" sz="900" dirty="0" smtClean="0">
                <a:latin typeface="Arial" panose="020B0604020202020204" pitchFamily="34" charset="0"/>
                <a:ea typeface="Calibri" panose="020F0502020204030204" pitchFamily="34" charset="0"/>
              </a:rPr>
              <a:t>the Glockenspiels</a:t>
            </a:r>
            <a:r>
              <a:rPr lang="en-GB" sz="900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GB" sz="9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589</TotalTime>
  <Words>507</Words>
  <Application>Microsoft Office PowerPoint</Application>
  <PresentationFormat>A4 Paper (210x297 mm)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Joanne Rodrigues</cp:lastModifiedBy>
  <cp:revision>49</cp:revision>
  <dcterms:created xsi:type="dcterms:W3CDTF">2021-02-11T12:28:53Z</dcterms:created>
  <dcterms:modified xsi:type="dcterms:W3CDTF">2023-04-28T16:02:58Z</dcterms:modified>
</cp:coreProperties>
</file>