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255703"/>
            <a:ext cx="3978406" cy="23369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705826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922492" y="6814123"/>
            <a:ext cx="1825068" cy="130047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56958" y="6916010"/>
            <a:ext cx="245434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58249" y="4315584"/>
            <a:ext cx="39926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Spread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the word: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Passing on messages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Pentecost, spreading the Gospel message through the gift of the Holy Spirit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 celebration and application of the above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rules can help at home and in school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The reasons for rules in the Christian family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At the end of the topic know and understand how to celebrate what they have learnt and link this with previous learning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Treasures: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What we treasure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The world is God’s treasure given to us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Acquire the skills of assimilation celebration and application of the above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28200" y="7724301"/>
            <a:ext cx="213234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Mental wellbeing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Why sleep is important</a:t>
            </a: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Medicines and keeping healthy</a:t>
            </a: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Keeping teeth healthy</a:t>
            </a: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Managing feelings and asking for help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Growing and changing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Growing older</a:t>
            </a: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Naming body parts</a:t>
            </a: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Moving class or year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Keeping safe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Safety in different environments</a:t>
            </a: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Risk and safety at home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Emergencies</a:t>
            </a:r>
            <a:endParaRPr lang="en-GB" sz="9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6" y="6670098"/>
            <a:ext cx="2221979" cy="946767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6652" y="343663"/>
            <a:ext cx="40446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 Term 2021-2022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3290644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Castles- Nonfiction 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Tuesday- Wordless picture 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Wishes- Storytelling Schools fiction 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Image Shed- Creative writing stimulus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Sick- Poem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Narrative- Traditional Tale, adventure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Nonfiction- No chronological report &amp; recount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5443" y="6965820"/>
            <a:ext cx="2277692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Local area comparisons – our local area compared to a non-European country 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geographical similarities through studying the human and physical geography of our town and non-European country, 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Local history unit – Windsor castle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features of a castle, what are they used for? How use has changed (then &amp; now) 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How our knowledge of the past is developed through the use of sources.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5055" y="4569320"/>
            <a:ext cx="259294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Seeds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and bulbs grow into plants. What a plant needs to grow and stay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healthy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What do plants need to survive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Uses of everyday materials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Suitability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of a variety of materials for particular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uses.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can be changed – squashing, bending, twisting and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stretching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do we choose materials?</a:t>
            </a:r>
            <a:endParaRPr lang="en-GB" sz="9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8249" y="6642034"/>
            <a:ext cx="231770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Study of Alfred Wallace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Who was he?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unusual about his paintings?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Painting the sea in different, -moods – colour and texture 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18437" y="6841113"/>
            <a:ext cx="15385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Ball skills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Hitting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Catching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Throwing 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Gymnastics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coordination and balance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956619" y="8259503"/>
            <a:ext cx="1790941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956619" y="8326214"/>
            <a:ext cx="16722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endParaRPr lang="en-GB" sz="20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200" dirty="0"/>
              <a:t>Digital Painting</a:t>
            </a:r>
          </a:p>
          <a:p>
            <a:pPr lvl="0"/>
            <a:r>
              <a:rPr lang="en-GB" sz="1200" dirty="0"/>
              <a:t>Combining </a:t>
            </a:r>
            <a:r>
              <a:rPr lang="en-GB" sz="1200" dirty="0" smtClean="0"/>
              <a:t>shaped tools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Digital Writing</a:t>
            </a:r>
          </a:p>
          <a:p>
            <a:r>
              <a:rPr lang="en-GB" sz="1200" dirty="0"/>
              <a:t>Capital letters, full stops</a:t>
            </a:r>
          </a:p>
          <a:p>
            <a:r>
              <a:rPr lang="en-GB" sz="1200" dirty="0"/>
              <a:t>and </a:t>
            </a:r>
            <a:r>
              <a:rPr lang="en-GB" sz="1200" dirty="0" smtClean="0"/>
              <a:t>colours</a:t>
            </a:r>
            <a:endParaRPr lang="en-GB" sz="3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51952" y="2363864"/>
            <a:ext cx="28484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800" b="1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Consolidating </a:t>
            </a:r>
            <a:r>
              <a:rPr lang="en-GB" sz="800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Mastery and use of Number Talk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Telling the time – O'clock, half past, quarter past and quarter to. 5 minute intervals and word problems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 – pictograms, tally charts, tables.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Shapes: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Symmetry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403407" y="9113003"/>
            <a:ext cx="2361446" cy="68879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79442" y="9097240"/>
            <a:ext cx="205963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</a:p>
          <a:p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</a:rPr>
              <a:t>Glockenspiels stage one. Listen, respond and create music on </a:t>
            </a: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</a:rPr>
              <a:t>the Glockenspiels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472</Words>
  <Application>Microsoft Office PowerPoint</Application>
  <PresentationFormat>A4 Paper (210x297 mm)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46</cp:revision>
  <dcterms:created xsi:type="dcterms:W3CDTF">2021-02-11T12:28:53Z</dcterms:created>
  <dcterms:modified xsi:type="dcterms:W3CDTF">2022-03-30T11:06:42Z</dcterms:modified>
</cp:coreProperties>
</file>