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26/04/2023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26/04/2023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26/04/2023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26/04/2023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26/04/2023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26/04/2023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26/04/2023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9" y="455015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19061" y="4451337"/>
            <a:ext cx="3978406" cy="2235822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2605" y="2396966"/>
            <a:ext cx="3644471" cy="196361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920080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65055" y="4477029"/>
            <a:ext cx="2440080" cy="1846445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446052"/>
            <a:ext cx="1919667" cy="1787795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ounded Rectangle 42"/>
          <p:cNvSpPr/>
          <p:nvPr/>
        </p:nvSpPr>
        <p:spPr>
          <a:xfrm>
            <a:off x="2361705" y="6791603"/>
            <a:ext cx="2367154" cy="2159225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205637" y="4468528"/>
            <a:ext cx="39095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Holidays and Holydays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Holidays as days to be happy </a:t>
            </a: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Pentecost; a holy day – the feast of the Holy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Spirit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Being sorry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We have choice – sometimes we choose well, and sometimes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wrongly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God helps us to choose well and to be sorry.  God </a:t>
            </a: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forgives </a:t>
            </a:r>
            <a:r>
              <a:rPr lang="en-GB" sz="1000" smtClean="0"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</a:p>
          <a:p>
            <a:r>
              <a:rPr lang="en-GB" sz="100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Neighbours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Neighbours all around </a:t>
            </a: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Everyone is our neighbour and is loved by God </a:t>
            </a:r>
            <a:endParaRPr lang="en-GB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119061" y="8219145"/>
            <a:ext cx="2125548" cy="1537387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28535" y="8383390"/>
            <a:ext cx="2132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20440" y="6815320"/>
            <a:ext cx="2086240" cy="1312528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34841" y="343663"/>
            <a:ext cx="29883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1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Pentecost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2022-2023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637" y="2396607"/>
            <a:ext cx="358934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  <a:p>
            <a:r>
              <a:rPr lang="en-US" sz="1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Read, Write Inc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Phonics: Set 1-3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sounds/Additional sounds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Developing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fluency in reading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Spellings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Holding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sentence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Texts</a:t>
            </a:r>
            <a:endParaRPr lang="en-US" sz="10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Mr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Big – Ed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Types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of writing </a:t>
            </a:r>
            <a:endParaRPr lang="en-GB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Narrative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Letter to Year 2 Teacher 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25500" y="6875898"/>
            <a:ext cx="237374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</a:p>
          <a:p>
            <a:pPr fontAlgn="base"/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London Olympics -1908, 1948, 2012 </a:t>
            </a:r>
            <a:endParaRPr lang="en-GB" sz="1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 significant event identifying in what ways the three London Olympics were similar and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different.</a:t>
            </a:r>
          </a:p>
          <a:p>
            <a:r>
              <a:rPr lang="en-US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The British Isles </a:t>
            </a:r>
            <a:endParaRPr lang="en-GB" sz="1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Name and locate and identify characteristics of the four countries and capital cities of the United Kingdom and its surrounding seas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Countries in the British Isles v the UK</a:t>
            </a:r>
            <a:r>
              <a:rPr lang="en-US" sz="1000" dirty="0"/>
              <a:t> </a:t>
            </a:r>
            <a:r>
              <a:rPr lang="en-US" sz="1000" i="1" dirty="0"/>
              <a:t>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51179" y="4637630"/>
            <a:ext cx="2267135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Everyday Materials</a:t>
            </a:r>
          </a:p>
          <a:p>
            <a:r>
              <a:rPr lang="en-GB" sz="1100" dirty="0" smtClean="0"/>
              <a:t>Name </a:t>
            </a:r>
            <a:r>
              <a:rPr lang="en-GB" sz="1100" dirty="0"/>
              <a:t>the object and what it is made from. Identify and name a variety of materials – wood, plastic, glass, metal, water and </a:t>
            </a:r>
            <a:r>
              <a:rPr lang="en-GB" sz="1100" dirty="0" smtClean="0"/>
              <a:t>rock. Compare materials.</a:t>
            </a:r>
            <a:endParaRPr lang="en-GB" sz="1100" dirty="0"/>
          </a:p>
          <a:p>
            <a:r>
              <a:rPr lang="en-GB" sz="1100" b="1" dirty="0"/>
              <a:t>What are things made from?</a:t>
            </a:r>
            <a:r>
              <a:rPr lang="en-US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1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4565" y="6931953"/>
            <a:ext cx="197957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Design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Artist: Roald Bradstock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Drawing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and painting from life and photographs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Graphic design and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colour</a:t>
            </a:r>
            <a:endParaRPr lang="en-GB" sz="1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endParaRPr lang="en-GB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Physical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health and Mental wellbeing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Growing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and changing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Keeping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safe</a:t>
            </a: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42157" y="6539010"/>
            <a:ext cx="177615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Coordination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Equipment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Agility – 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Reaction/Response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Agility – 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Ball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Chasing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Static Balance –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Floor Work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19667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4886259" y="8349398"/>
            <a:ext cx="16438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Sequence (Beebots and 2Go in PurpleMash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Programming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Simple sequence debugging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99109" y="2552101"/>
            <a:ext cx="271920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Multiplication and Division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Fractions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Position and Direction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Place Value within 100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78785" y="9019258"/>
            <a:ext cx="2361446" cy="76248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2437464" y="9033257"/>
            <a:ext cx="22156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Yolanda Brown lessons, pitch, rhythm.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Creating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own musical instruments.</a:t>
            </a: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640</TotalTime>
  <Words>267</Words>
  <Application>Microsoft Office PowerPoint</Application>
  <PresentationFormat>A4 Paper (210x297 mm)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F.Kazmi</cp:lastModifiedBy>
  <cp:revision>68</cp:revision>
  <dcterms:created xsi:type="dcterms:W3CDTF">2021-02-11T12:28:53Z</dcterms:created>
  <dcterms:modified xsi:type="dcterms:W3CDTF">2023-04-26T09:12:15Z</dcterms:modified>
</cp:coreProperties>
</file>