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539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29/03/2022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7"/>
            <a:ext cx="3978406" cy="2235822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2605" y="2396966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65055" y="4477029"/>
            <a:ext cx="2440080" cy="1846445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446052"/>
            <a:ext cx="1919667" cy="1787795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361705" y="6791603"/>
            <a:ext cx="2367154" cy="2159225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05637" y="4468528"/>
            <a:ext cx="390950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Holidays and Holydays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Holidays as days to be happy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Pentecost; a holy day – the feast of the Holy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Spirit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Being sorry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We have choice – sometimes we choose well, and sometimes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wrongly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God helps us to choose well and to be sorry.  God forgives us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Neighbours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Neighbours all around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Everyone is our neighbour and is loved by God </a:t>
            </a:r>
            <a:endParaRPr lang="en-GB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19061" y="8219145"/>
            <a:ext cx="2125548" cy="1537387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28535" y="8383390"/>
            <a:ext cx="2132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20440" y="6815320"/>
            <a:ext cx="2086240" cy="1312528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34705" y="343663"/>
            <a:ext cx="39885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1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2021-2022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637" y="2396607"/>
            <a:ext cx="35893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Guided </a:t>
            </a:r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Reading Key </a:t>
            </a:r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Beegu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Alexis Deacon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Knuffle Bunny- Mo Willems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Lost and Found – Oliver Jeffers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Skinny Old lady – Storytelling schools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Flora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Penguin -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Wordless book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</a:t>
            </a:r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Writing 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Narrative: recounting an adventure story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Non-Fiction: diary entry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Non-Fiction: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Non-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chronological report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25500" y="6875898"/>
            <a:ext cx="237374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pPr fontAlgn="base"/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London Olympics -1908, 1948, 2012 </a:t>
            </a:r>
            <a:endParaRPr lang="en-GB" sz="1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 significant event identifying in what ways the three London Olympics were similar 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different.</a:t>
            </a:r>
          </a:p>
          <a:p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The British Isles </a:t>
            </a:r>
            <a:endParaRPr lang="en-GB" sz="1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Name and locate and identify characteristics of the four countries and capital cities of the United Kingdom and its surrounding seas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Countries in the British Isles v the UK</a:t>
            </a:r>
            <a:r>
              <a:rPr lang="en-US" sz="1000" dirty="0"/>
              <a:t> </a:t>
            </a:r>
            <a:r>
              <a:rPr lang="en-US" sz="1000" i="1" dirty="0"/>
              <a:t>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1179" y="4637630"/>
            <a:ext cx="2267135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Everyday Materials</a:t>
            </a:r>
          </a:p>
          <a:p>
            <a:r>
              <a:rPr lang="en-GB" sz="1100" dirty="0" smtClean="0"/>
              <a:t>Name </a:t>
            </a:r>
            <a:r>
              <a:rPr lang="en-GB" sz="1100" dirty="0"/>
              <a:t>the object and what it is made from. Identify and name a variety of materials – wood, plastic, glass, metal, water and </a:t>
            </a:r>
            <a:r>
              <a:rPr lang="en-GB" sz="1100" dirty="0" smtClean="0"/>
              <a:t>rock. Compare materials.</a:t>
            </a:r>
            <a:endParaRPr lang="en-GB" sz="1100" dirty="0"/>
          </a:p>
          <a:p>
            <a:r>
              <a:rPr lang="en-GB" sz="1100" b="1" dirty="0"/>
              <a:t>What are things made from?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4565" y="6931953"/>
            <a:ext cx="197957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Artist: Roald Bradstock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Drawing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painting from life and photographs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Graphic design 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endParaRPr lang="en-GB" sz="1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endParaRPr lang="en-GB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health and Mental wellbeing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Growing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changing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Keeping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42157" y="6539010"/>
            <a:ext cx="177615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Coordination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Agility – 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Reaction/Response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Agility – 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Ball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Chasing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Static Balance –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Floor Work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886259" y="8349398"/>
            <a:ext cx="16438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Sequence (Beebots and 2Go in PurpleMash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Simple sequence debugging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99109" y="2552101"/>
            <a:ext cx="27192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000" b="1" u="sng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Consolidating Mastery and use of Number Talk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Multiplication and Division-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One step word problems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 –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capacity and mass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Fractions-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halves and quarters of a shape and quantity</a:t>
            </a:r>
          </a:p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Position and Direction 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78785" y="9019258"/>
            <a:ext cx="2361446" cy="76248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2437464" y="9033257"/>
            <a:ext cx="2215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Yolanda Brown lessons, pitch, rhythm.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Creating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own musical instruments.</a:t>
            </a: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</TotalTime>
  <Words>301</Words>
  <Application>Microsoft Office PowerPoint</Application>
  <PresentationFormat>A4 Paper (210x297 mm)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Alyssa Mercerr</cp:lastModifiedBy>
  <cp:revision>62</cp:revision>
  <dcterms:created xsi:type="dcterms:W3CDTF">2021-02-11T12:28:53Z</dcterms:created>
  <dcterms:modified xsi:type="dcterms:W3CDTF">2022-03-29T12:57:39Z</dcterms:modified>
</cp:coreProperties>
</file>