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Families: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love and care shown in the family 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God’s love and care for every family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Belonging: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:•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About belonging to different groups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That Baptism is an invitation to belong to God’s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Waiting: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About the times that it is necessary to wait and the use of that time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That Advent is a time of waiting to celebrate Jesus’ coming at Christmas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Families 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Friendships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Respecting ourselves and others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34705" y="343663"/>
            <a:ext cx="39885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43443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pPr lvl="0"/>
            <a:r>
              <a:rPr lang="en-US" sz="1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n-US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Write </a:t>
            </a:r>
            <a:r>
              <a:rPr lang="en-US" sz="10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endParaRPr lang="en-US" sz="10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Phonics: Set 1-3 sounds/Additional sounds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fluency in reading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 a sentence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Journey – Aaron Becker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Jolly Christmas Postman – Janet </a:t>
            </a:r>
            <a:r>
              <a:rPr lang="en-US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Ahlberg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and Allan </a:t>
            </a:r>
            <a:r>
              <a:rPr lang="en-US" sz="900" b="1" smtClean="0">
                <a:latin typeface="Arial" panose="020B0604020202020204" pitchFamily="34" charset="0"/>
                <a:cs typeface="Arial" panose="020B0604020202020204" pitchFamily="34" charset="0"/>
              </a:rPr>
              <a:t>Ahlberg</a:t>
            </a:r>
            <a:endParaRPr lang="en-GB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Non Fiction -Instructional writing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391" y="6940768"/>
            <a:ext cx="225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Our school – living memory (and beyond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Our neighbourhood compared with a contrasting area in the UK for example a seaside resort or a tiny village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Animals, including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humans,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fish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amphibians, reptiles, birds and mammals.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Carnivores, herbivores 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omnivores</a:t>
            </a:r>
          </a:p>
          <a:p>
            <a:endParaRPr lang="en-GB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Basic parts of human body and its senses</a:t>
            </a:r>
            <a:endParaRPr lang="en-GB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6245" y="6927376"/>
            <a:ext cx="1984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Artist: LS Lowry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Observational drawing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Cooking- Fruit Salad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active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Jump and Throw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Attack, Defend 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Shoot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PE: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Co-ordination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Dynamic Balance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E-safety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Signing in and out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a keyboard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Computers as an example of technology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Art/Creativity </a:t>
            </a:r>
            <a:endParaRPr lang="en-GB" sz="12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1431" y="2487372"/>
            <a:ext cx="25781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Rose Maths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fluency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Place Value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Numbers to 20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Additional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and Subtraction within 20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80675" y="9171993"/>
            <a:ext cx="1776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Action nursery rhymes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673</TotalTime>
  <Words>295</Words>
  <Application>Microsoft Office PowerPoint</Application>
  <PresentationFormat>A4 Paper (210x297 mm)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F.Kazmi</cp:lastModifiedBy>
  <cp:revision>59</cp:revision>
  <dcterms:created xsi:type="dcterms:W3CDTF">2021-02-11T12:28:53Z</dcterms:created>
  <dcterms:modified xsi:type="dcterms:W3CDTF">2023-07-14T07:15:26Z</dcterms:modified>
</cp:coreProperties>
</file>