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14/03/2022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978406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326638" y="6927377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01835" y="4550154"/>
            <a:ext cx="390950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Celebrating: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what a celebration is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how the parish family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celebrate</a:t>
            </a: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Gathering: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how and why people gather together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the joy of gathering together to celebrate at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Mass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Growing: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Know and understand: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Spring is a time when things begin to grow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Lent a time to grow in love to be more like Jesus and to look forward to Easter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87340" y="8792441"/>
            <a:ext cx="2125548" cy="989300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7278" y="8774597"/>
            <a:ext cx="2132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8"/>
            <a:ext cx="2086240" cy="1821041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34841" y="343663"/>
            <a:ext cx="29883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1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2021-2022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4344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Dogger- Shirley Hughes</a:t>
            </a:r>
          </a:p>
          <a:p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Zog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and the flying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Doctors- Julia Donaldson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Monkeys and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hats-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School Telling Schools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Little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Riding – Traditional tale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writing: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Descriptive 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Letter 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Non-fiction – persuasive text poster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10391" y="6940768"/>
            <a:ext cx="22556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200 years of Transport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hange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over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Transport and travel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ur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town as a transport hub - road rail and air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6353" y="4519216"/>
            <a:ext cx="23637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</a:p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Seasonal changes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Changes across four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seasons</a:t>
            </a:r>
          </a:p>
          <a:p>
            <a:endParaRPr lang="en-US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Plants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wild and garden plants</a:t>
            </a:r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8119" y="6919945"/>
            <a:ext cx="21426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Artist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David Hockney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Observational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paintings of trees from life and from photos showing seasonal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changes.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Colour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mixing, perspective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Shadow and reflections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Belonging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a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Media literacy and Digital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Money and Work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6820" y="6815088"/>
            <a:ext cx="1776158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 </a:t>
            </a:r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active</a:t>
            </a:r>
          </a:p>
          <a:p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Active: </a:t>
            </a:r>
          </a:p>
          <a:p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and Return </a:t>
            </a:r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</a:p>
          <a:p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</a:t>
            </a:r>
            <a:r>
              <a:rPr lang="en-US" sz="1200" b="1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Co-ordination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Dynamic Balance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857917" y="8323711"/>
            <a:ext cx="194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media: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Typing sentences with full stops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and Information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Grouping and pictograms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Practise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basic skills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11431" y="2487372"/>
            <a:ext cx="25781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Developing fluency in maths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 and subtraction within 20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2D and 3D Shapes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Money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2480675" y="9171993"/>
            <a:ext cx="2185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Clapping beats in a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bar.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634</TotalTime>
  <Words>279</Words>
  <Application>Microsoft Office PowerPoint</Application>
  <PresentationFormat>A4 Paper (210x297 mm)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J.Preece</cp:lastModifiedBy>
  <cp:revision>63</cp:revision>
  <dcterms:created xsi:type="dcterms:W3CDTF">2021-02-11T12:28:53Z</dcterms:created>
  <dcterms:modified xsi:type="dcterms:W3CDTF">2022-03-14T17:00:37Z</dcterms:modified>
</cp:coreProperties>
</file>