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5" autoAdjust="0"/>
  </p:normalViewPr>
  <p:slideViewPr>
    <p:cSldViewPr snapToGrid="0">
      <p:cViewPr>
        <p:scale>
          <a:sx n="89" d="100"/>
          <a:sy n="89" d="100"/>
        </p:scale>
        <p:origin x="1284" y="-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zana iqbal" userId="a9e7cd38-0ce6-49ed-90d4-e73fb477392a" providerId="ADAL" clId="{46F4FB7A-AE89-4ACE-94E8-8E51D781BC15}"/>
    <pc:docChg chg="undo custSel modSld">
      <pc:chgData name="Farzana iqbal" userId="a9e7cd38-0ce6-49ed-90d4-e73fb477392a" providerId="ADAL" clId="{46F4FB7A-AE89-4ACE-94E8-8E51D781BC15}" dt="2025-11-26T12:24:16.145" v="87" actId="20577"/>
      <pc:docMkLst>
        <pc:docMk/>
      </pc:docMkLst>
      <pc:sldChg chg="addSp delSp modSp mod">
        <pc:chgData name="Farzana iqbal" userId="a9e7cd38-0ce6-49ed-90d4-e73fb477392a" providerId="ADAL" clId="{46F4FB7A-AE89-4ACE-94E8-8E51D781BC15}" dt="2025-11-26T12:24:16.145" v="87" actId="20577"/>
        <pc:sldMkLst>
          <pc:docMk/>
          <pc:sldMk cId="3040970418" sldId="257"/>
        </pc:sldMkLst>
        <pc:spChg chg="mod">
          <ac:chgData name="Farzana iqbal" userId="a9e7cd38-0ce6-49ed-90d4-e73fb477392a" providerId="ADAL" clId="{46F4FB7A-AE89-4ACE-94E8-8E51D781BC15}" dt="2025-11-04T12:08:54.871" v="85" actId="20577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Farzana iqbal" userId="a9e7cd38-0ce6-49ed-90d4-e73fb477392a" providerId="ADAL" clId="{46F4FB7A-AE89-4ACE-94E8-8E51D781BC15}" dt="2025-11-04T12:08:24.062" v="78" actId="20577"/>
          <ac:spMkLst>
            <pc:docMk/>
            <pc:sldMk cId="3040970418" sldId="257"/>
            <ac:spMk id="21" creationId="{00000000-0000-0000-0000-000000000000}"/>
          </ac:spMkLst>
        </pc:spChg>
        <pc:spChg chg="mod">
          <ac:chgData name="Farzana iqbal" userId="a9e7cd38-0ce6-49ed-90d4-e73fb477392a" providerId="ADAL" clId="{46F4FB7A-AE89-4ACE-94E8-8E51D781BC15}" dt="2025-11-26T12:24:16.145" v="87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451336"/>
            <a:ext cx="3978406" cy="23898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4"/>
            <a:ext cx="3644471" cy="196361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8" y="6824797"/>
            <a:ext cx="1991570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326638" y="6927377"/>
            <a:ext cx="2367154" cy="1833639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01835" y="4550154"/>
            <a:ext cx="390950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Galilee to Jerusalem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Finding in the temple and the hidden life (Lk 2:41-52) 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Jesus announces his mission (Lk 4:16-22)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The call of the disciples (Lk5:1-11) </a:t>
            </a:r>
          </a:p>
          <a:p>
            <a:r>
              <a:rPr lang="en-GB" sz="1100">
                <a:latin typeface="Arial" panose="020B0604020202020204" pitchFamily="34" charset="0"/>
                <a:cs typeface="Arial" panose="020B0604020202020204" pitchFamily="34" charset="0"/>
              </a:rPr>
              <a:t>Little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children (Lk18:15-17) 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Zacchaeus (Lk 19:1-9)</a:t>
            </a:r>
          </a:p>
          <a:p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Desert to Garden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Jesus enters Jerusalem (Lk 19:28-38)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Jesus teaches in the temple (Lk 19:47-48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last supper (Lk 22:7-23)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The Crucifixion and death of Jesus (Lk 23:33-46)</a:t>
            </a: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87340" y="8792441"/>
            <a:ext cx="2125548" cy="989300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17278" y="8774597"/>
            <a:ext cx="2132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8"/>
            <a:ext cx="2086240" cy="182104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48467" y="343663"/>
            <a:ext cx="29610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1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Term 2025-2026</a:t>
            </a:r>
            <a:endParaRPr kumimoji="0"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8215" y="2632011"/>
            <a:ext cx="4344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 -Read, Write Inc.</a:t>
            </a: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Phonics: Set 1-3 sounds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plus additional sounds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Developing fluency in reading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Holding a sentence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10391" y="6940768"/>
            <a:ext cx="22556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Houses in Britain through  time.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Compare the materials used to build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these houses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how that has changed over time.</a:t>
            </a: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What is it like to live in Shanghai?</a:t>
            </a:r>
            <a:endParaRPr lang="en-GB" sz="12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56353" y="4519216"/>
            <a:ext cx="236375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Body/Senses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the main body parts of common animals.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the five main senses</a:t>
            </a: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Animals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know a variety of common animals (including fish,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amphibians, reptiles, birds and mammals).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8119" y="6919945"/>
            <a:ext cx="214265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Artist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David Hockney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Skills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Observational paintings of trees from life and from photos showing seasonal changes. </a:t>
            </a: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DT - Design and make hand puppets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Belonging to a community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Media literacy and Digital resilience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Money and Work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99285" y="6815088"/>
            <a:ext cx="18136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US" sz="1100" b="1">
                <a:latin typeface="Arial" panose="020B0604020202020204" pitchFamily="34" charset="0"/>
                <a:cs typeface="Arial" panose="020B0604020202020204" pitchFamily="34" charset="0"/>
              </a:rPr>
              <a:t>Dance</a:t>
            </a: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-explore 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travelling actions, movement skills and balancing</a:t>
            </a: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Gymnastics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-explore and develop basic gymnastic actions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857917" y="8323711"/>
            <a:ext cx="19448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Programming: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Cause and effect, short sequences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Creating Media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Take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arrange photographs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11431" y="2487372"/>
            <a:ext cx="257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 Rose Maths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Developing fluency in maths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Addition and subtraction within 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2D and 3D Shapes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Place Value within 50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Measure – Length, height, weight and volume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58777" y="8803163"/>
            <a:ext cx="2540508" cy="945409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2319533" y="8725684"/>
            <a:ext cx="2191795" cy="1022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Make links between music, sounds and environments and use percussion, vocal and body sounds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ac3fe7c79932c2f19361fd3f8a212a5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508c958c0835ae788e6afbd1e52a9b82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63E7BA-3FE2-4A8A-AAAC-E4D8BC447C7D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6FF60317-1166-4E78-8BDD-5125991B8D9C}"/>
</file>

<file path=customXml/itemProps3.xml><?xml version="1.0" encoding="utf-8"?>
<ds:datastoreItem xmlns:ds="http://schemas.openxmlformats.org/officeDocument/2006/customXml" ds:itemID="{5ECD63DB-107D-46AB-9CDA-B191C5CEA7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673</TotalTime>
  <Words>332</Words>
  <Application>Microsoft Office PowerPoint</Application>
  <PresentationFormat>A4 Paper (210x297 mm)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Farzana iqbal</cp:lastModifiedBy>
  <cp:revision>86</cp:revision>
  <dcterms:created xsi:type="dcterms:W3CDTF">2021-02-11T12:28:53Z</dcterms:created>
  <dcterms:modified xsi:type="dcterms:W3CDTF">2025-11-26T12:24:21Z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