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8" y="6824797"/>
            <a:ext cx="199157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1833639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Galilee to </a:t>
            </a:r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Jerusalem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in the temple and the hidden life (Lk 2:41-52) 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Jesus announces his mission (Lk 4:16-22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call of the disciples (Lk5:1-11) 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Little children (Lk18:15-17) 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Zacchaeus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(Lk 19:1-9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Desert </a:t>
            </a:r>
            <a:r>
              <a:rPr lang="en-GB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Garden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Jesus enters Jerusalem (Lk 19:28-38) 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Jesus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teaches in the temple (Lk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19:47-48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last supper (Lk 22:7-23) 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Crucifixion and death of Jesus (Lk 23:33-46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87340" y="8792441"/>
            <a:ext cx="2125548" cy="989300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78" y="8774597"/>
            <a:ext cx="2132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82104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34705" y="343663"/>
            <a:ext cx="39885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8215" y="2632011"/>
            <a:ext cx="4344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-Read, Write Inc.</a:t>
            </a: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Phonics: Set 1-3 sounds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plus additional sounds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fluency in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Holding a sentence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10391" y="6940768"/>
            <a:ext cx="22556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school –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living memory (and beyond)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Transport and travel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ur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town as a transport hub - road rail and air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Body/Senses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know the main body parts of common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animals.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know the five main senses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Animals </a:t>
            </a:r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know a variety of common animals (including fish,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amphibians, reptiles, birds and mammals).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8119" y="6919945"/>
            <a:ext cx="214265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Artist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David Hockney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Observational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paintings of trees from life and from photos showing seasonal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Exploring levers and sliders to make a moving book.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a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99285" y="6815088"/>
            <a:ext cx="18136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</a:p>
          <a:p>
            <a:r>
              <a:rPr lang="en-US" sz="1100" b="1" smtClean="0">
                <a:latin typeface="Arial" panose="020B0604020202020204" pitchFamily="34" charset="0"/>
                <a:cs typeface="Arial" panose="020B0604020202020204" pitchFamily="34" charset="0"/>
              </a:rPr>
              <a:t>Dance</a:t>
            </a:r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-explore 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travelling actions, movement skills and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</a:p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Gymnastics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explore and develop basic gymnastic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Programming: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Cause and effect, short sequences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Media</a:t>
            </a:r>
            <a:r>
              <a:rPr lang="en-GB" sz="1200" b="1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t>arrange photographs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1431" y="2487372"/>
            <a:ext cx="25781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Rose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fluency in maths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within 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2D and 3D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within 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 – Length, height, weight and volume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258777" y="8803163"/>
            <a:ext cx="2540508" cy="945409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319533" y="8725684"/>
            <a:ext cx="2191795" cy="1022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ake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links between music, sounds and environments and use percussion, vocal and body sounds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669</TotalTime>
  <Words>328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86</cp:revision>
  <dcterms:created xsi:type="dcterms:W3CDTF">2021-02-11T12:28:53Z</dcterms:created>
  <dcterms:modified xsi:type="dcterms:W3CDTF">2024-12-20T11:13:48Z</dcterms:modified>
</cp:coreProperties>
</file>