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Celebrating: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 celebration is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how the parish family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celebrate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Gathering: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and why people gather together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the joy of gathering together to celebrate at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Growing: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Know and understand: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Spring is a time when things begin to grow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Lent a time to grow in love to be more like Jesus and to look forward to Easter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7340" y="8792441"/>
            <a:ext cx="2125548" cy="98930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78" y="8774597"/>
            <a:ext cx="2132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82104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2023-2024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8215" y="2632011"/>
            <a:ext cx="4344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-Read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Write 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Phonics: Set 1-3 sounds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a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Wordless book, ‘Tuesday’- David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Weisner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40768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200 years of Transport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hange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Transport and travel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town as a transport hub - road rail and air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Changes across four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seasons</a:t>
            </a:r>
          </a:p>
          <a:p>
            <a:endParaRPr lang="en-US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wild and garden plants</a:t>
            </a:r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119" y="6919945"/>
            <a:ext cx="21426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Artist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David Hockney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Observational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paintings of trees from life and from photos showing seasonal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mixing, perspective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Shadow and reflections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</a:p>
          <a:p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Gymnastics</a:t>
            </a:r>
          </a:p>
          <a:p>
            <a:r>
              <a:rPr lang="en-GB" sz="1100" dirty="0"/>
              <a:t>D</a:t>
            </a:r>
            <a:r>
              <a:rPr lang="en-GB" sz="1100" dirty="0" smtClean="0"/>
              <a:t>evelop </a:t>
            </a:r>
            <a:r>
              <a:rPr lang="en-GB" sz="1100" dirty="0"/>
              <a:t>basic gymnastic actions</a:t>
            </a:r>
            <a:endParaRPr lang="en-US" sz="11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</a:p>
          <a:p>
            <a:r>
              <a:rPr lang="en-US" sz="1100" dirty="0"/>
              <a:t>D</a:t>
            </a:r>
            <a:r>
              <a:rPr lang="en-US" sz="1100" dirty="0" smtClean="0"/>
              <a:t>evelop fundamental </a:t>
            </a:r>
            <a:r>
              <a:rPr lang="en-US" sz="1100" dirty="0"/>
              <a:t>ball skills such as throwing and catching</a:t>
            </a:r>
            <a:endParaRPr lang="en-US" sz="11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Typing sentences with full stops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and Information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Grouping and pictograms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Practise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basic skills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Rose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fluency in 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within 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and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– Length, height, weight and volume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2185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Clapping beats in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bar.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283</Words>
  <Application>Microsoft Office PowerPoint</Application>
  <PresentationFormat>A4 Paper (210x297 mm)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71</cp:revision>
  <dcterms:created xsi:type="dcterms:W3CDTF">2021-02-11T12:28:53Z</dcterms:created>
  <dcterms:modified xsi:type="dcterms:W3CDTF">2024-02-07T12:12:31Z</dcterms:modified>
</cp:coreProperties>
</file>