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1578" y="-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07/02/2024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07/02/2024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07/02/2024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07/02/2024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07/02/2024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07/02/2024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07/02/2024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07/02/2024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07/02/2024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07/02/2024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07/02/2024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07/02/2024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389" y="4550154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19061" y="4451336"/>
            <a:ext cx="3978406" cy="2389859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9124840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55" y="8250245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85" y="6971399"/>
            <a:ext cx="1387871" cy="7219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36" y="3378772"/>
            <a:ext cx="1241546" cy="99381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19061" y="2408974"/>
            <a:ext cx="3644471" cy="1963612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055" y="3430713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871927" y="2417156"/>
            <a:ext cx="2920080" cy="1955429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4859159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4216933" y="4486096"/>
            <a:ext cx="2575074" cy="2280391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397" y="7169039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800" y="8114600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800437" y="6824797"/>
            <a:ext cx="1919667" cy="140905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Rounded Rectangle 42"/>
          <p:cNvSpPr/>
          <p:nvPr/>
        </p:nvSpPr>
        <p:spPr>
          <a:xfrm>
            <a:off x="2326638" y="6927377"/>
            <a:ext cx="2367154" cy="2140988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201835" y="4550154"/>
            <a:ext cx="390950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r>
              <a:rPr lang="en-GB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Celebrating: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what a celebration is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•  how the parish family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celebrate</a:t>
            </a:r>
          </a:p>
          <a:p>
            <a:r>
              <a:rPr lang="en-GB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Gathering: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how and why people gather together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•  the joy of gathering together to celebrate at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Mass</a:t>
            </a: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Growing: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Know and understand: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•  Spring is a time when things begin to grow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•  Lent a time to grow in love to be more like Jesus and to look forward to Easter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87340" y="8792441"/>
            <a:ext cx="2125548" cy="989300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117278" y="8774597"/>
            <a:ext cx="21323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1757" y="6964678"/>
            <a:ext cx="2086240" cy="1821041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390" y="7517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34705" y="343663"/>
            <a:ext cx="398859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1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Lent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Term 2023-2024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8215" y="2632011"/>
            <a:ext cx="43443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 -Read</a:t>
            </a:r>
            <a:r>
              <a:rPr lang="en-US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Write </a:t>
            </a:r>
            <a:r>
              <a:rPr lang="en-US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Phonics: Set 1-3 sounds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Developing fluency in reading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Spellings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Holding a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sentence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Key Texts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Wordless book, ‘Tuesday’- David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Weisner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Narrative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10391" y="6940768"/>
            <a:ext cx="22556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History/ Geography</a:t>
            </a: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200 years of Transport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hange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over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</a:p>
          <a:p>
            <a:endParaRPr lang="en-US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Transport and travel 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ur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town as a transport hub - road rail and air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56353" y="4519216"/>
            <a:ext cx="23637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  <a:p>
            <a:r>
              <a:rPr lang="en-GB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Seasonal </a:t>
            </a:r>
            <a:r>
              <a:rPr lang="en-GB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Changes across four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seasons</a:t>
            </a:r>
          </a:p>
          <a:p>
            <a:endParaRPr lang="en-US" sz="1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Plants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Common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wild and garden plants</a:t>
            </a:r>
            <a:endParaRPr lang="en-GB" sz="1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8119" y="6919945"/>
            <a:ext cx="214265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Design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Artist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: David Hockney</a:t>
            </a: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 Observational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paintings of trees from life and from photos showing seasonal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changes.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Colour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mixing, perspective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Shadow and reflections</a:t>
            </a:r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Belonging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to a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community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Media literacy and Digital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resilience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Money and Work</a:t>
            </a: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36820" y="6815088"/>
            <a:ext cx="1776158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GetSet4PE</a:t>
            </a:r>
          </a:p>
          <a:p>
            <a:r>
              <a:rPr lang="en-US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Gymnastics</a:t>
            </a:r>
          </a:p>
          <a:p>
            <a:r>
              <a:rPr lang="en-GB" sz="1100" dirty="0"/>
              <a:t>D</a:t>
            </a:r>
            <a:r>
              <a:rPr lang="en-GB" sz="1100" dirty="0" smtClean="0"/>
              <a:t>evelop </a:t>
            </a:r>
            <a:r>
              <a:rPr lang="en-GB" sz="1100" dirty="0"/>
              <a:t>basic gymnastic actions</a:t>
            </a:r>
            <a:endParaRPr lang="en-US" sz="11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Ball Skills</a:t>
            </a:r>
          </a:p>
          <a:p>
            <a:r>
              <a:rPr lang="en-US" sz="1100" dirty="0"/>
              <a:t>D</a:t>
            </a:r>
            <a:r>
              <a:rPr lang="en-US" sz="1100" dirty="0" smtClean="0"/>
              <a:t>evelop fundamental </a:t>
            </a:r>
            <a:r>
              <a:rPr lang="en-US" sz="1100" dirty="0"/>
              <a:t>ball skills such as throwing and catching</a:t>
            </a:r>
            <a:endParaRPr lang="en-US" sz="11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800437" y="8292156"/>
            <a:ext cx="1919667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4857917" y="8323711"/>
            <a:ext cx="19448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Creating media: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Typing sentences with full stops</a:t>
            </a: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Data and Information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Grouping and pictograms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Practise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basic skills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11431" y="2487372"/>
            <a:ext cx="25781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White Rose </a:t>
            </a:r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Developing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fluency in maths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Addition and subtraction within 20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2D and 3D Shapes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Place Value within 50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Measure – Length, height, weight and volume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6" y="195253"/>
            <a:ext cx="2019440" cy="206065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529" y="1392218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326637" y="9166931"/>
            <a:ext cx="2361446" cy="61481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2480675" y="9171993"/>
            <a:ext cx="2185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Clapping beats in a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bar.</a:t>
            </a:r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644</TotalTime>
  <Words>283</Words>
  <Application>Microsoft Office PowerPoint</Application>
  <PresentationFormat>A4 Paper (210x297 mm)</PresentationFormat>
  <Paragraphs>75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F.Kazmi</cp:lastModifiedBy>
  <cp:revision>71</cp:revision>
  <dcterms:created xsi:type="dcterms:W3CDTF">2021-02-11T12:28:53Z</dcterms:created>
  <dcterms:modified xsi:type="dcterms:W3CDTF">2024-02-07T12:12:31Z</dcterms:modified>
</cp:coreProperties>
</file>