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244" d="100"/>
          <a:sy n="244" d="100"/>
        </p:scale>
        <p:origin x="-7362" y="-12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s Preece" userId="44eac5f1-d25a-4886-9722-096db4868d8c" providerId="ADAL" clId="{D051B7BA-E554-4E64-AAF0-69E0131714C7}"/>
    <pc:docChg chg="custSel modSld">
      <pc:chgData name="Ms Preece" userId="44eac5f1-d25a-4886-9722-096db4868d8c" providerId="ADAL" clId="{D051B7BA-E554-4E64-AAF0-69E0131714C7}" dt="2025-09-15T08:09:51.544" v="63" actId="20577"/>
      <pc:docMkLst>
        <pc:docMk/>
      </pc:docMkLst>
      <pc:sldChg chg="modSp mod">
        <pc:chgData name="Ms Preece" userId="44eac5f1-d25a-4886-9722-096db4868d8c" providerId="ADAL" clId="{D051B7BA-E554-4E64-AAF0-69E0131714C7}" dt="2025-09-15T08:09:51.544" v="63" actId="20577"/>
        <pc:sldMkLst>
          <pc:docMk/>
          <pc:sldMk cId="3040970418" sldId="257"/>
        </pc:sldMkLst>
        <pc:spChg chg="mod">
          <ac:chgData name="Ms Preece" userId="44eac5f1-d25a-4886-9722-096db4868d8c" providerId="ADAL" clId="{D051B7BA-E554-4E64-AAF0-69E0131714C7}" dt="2025-09-15T08:09:51.544" v="63" actId="20577"/>
          <ac:spMkLst>
            <pc:docMk/>
            <pc:sldMk cId="3040970418" sldId="257"/>
            <ac:spMk id="30" creationId="{00000000-0000-0000-0000-000000000000}"/>
          </ac:spMkLst>
        </pc:spChg>
      </pc:sldChg>
    </pc:docChg>
  </pc:docChgLst>
  <pc:docChgLst>
    <pc:chgData name="Farzana iqbal" userId="a9e7cd38-0ce6-49ed-90d4-e73fb477392a" providerId="ADAL" clId="{D8439A5D-0DAF-4CE0-9D07-119CAAB6C8A2}"/>
    <pc:docChg chg="undo custSel modSld">
      <pc:chgData name="Farzana iqbal" userId="a9e7cd38-0ce6-49ed-90d4-e73fb477392a" providerId="ADAL" clId="{D8439A5D-0DAF-4CE0-9D07-119CAAB6C8A2}" dt="2025-09-09T14:42:05.353" v="239" actId="2"/>
      <pc:docMkLst>
        <pc:docMk/>
      </pc:docMkLst>
      <pc:sldChg chg="modSp mod">
        <pc:chgData name="Farzana iqbal" userId="a9e7cd38-0ce6-49ed-90d4-e73fb477392a" providerId="ADAL" clId="{D8439A5D-0DAF-4CE0-9D07-119CAAB6C8A2}" dt="2025-09-09T14:42:05.353" v="239" actId="2"/>
        <pc:sldMkLst>
          <pc:docMk/>
          <pc:sldMk cId="3040970418" sldId="257"/>
        </pc:sldMkLst>
        <pc:spChg chg="mod">
          <ac:chgData name="Farzana iqbal" userId="a9e7cd38-0ce6-49ed-90d4-e73fb477392a" providerId="ADAL" clId="{D8439A5D-0DAF-4CE0-9D07-119CAAB6C8A2}" dt="2025-09-09T06:52:57.053" v="11" actId="20577"/>
          <ac:spMkLst>
            <pc:docMk/>
            <pc:sldMk cId="3040970418" sldId="257"/>
            <ac:spMk id="5" creationId="{00000000-0000-0000-0000-000000000000}"/>
          </ac:spMkLst>
        </pc:spChg>
        <pc:spChg chg="mod">
          <ac:chgData name="Farzana iqbal" userId="a9e7cd38-0ce6-49ed-90d4-e73fb477392a" providerId="ADAL" clId="{D8439A5D-0DAF-4CE0-9D07-119CAAB6C8A2}" dt="2025-09-09T13:27:04.095" v="238" actId="20577"/>
          <ac:spMkLst>
            <pc:docMk/>
            <pc:sldMk cId="3040970418" sldId="257"/>
            <ac:spMk id="21" creationId="{00000000-0000-0000-0000-000000000000}"/>
          </ac:spMkLst>
        </pc:spChg>
        <pc:spChg chg="mod">
          <ac:chgData name="Farzana iqbal" userId="a9e7cd38-0ce6-49ed-90d4-e73fb477392a" providerId="ADAL" clId="{D8439A5D-0DAF-4CE0-9D07-119CAAB6C8A2}" dt="2025-09-09T14:42:05.353" v="239" actId="2"/>
          <ac:spMkLst>
            <pc:docMk/>
            <pc:sldMk cId="3040970418" sldId="257"/>
            <ac:spMk id="27" creationId="{00000000-0000-0000-0000-000000000000}"/>
          </ac:spMkLst>
        </pc:spChg>
        <pc:spChg chg="mod">
          <ac:chgData name="Farzana iqbal" userId="a9e7cd38-0ce6-49ed-90d4-e73fb477392a" providerId="ADAL" clId="{D8439A5D-0DAF-4CE0-9D07-119CAAB6C8A2}" dt="2025-09-09T06:54:52.831" v="30" actId="20577"/>
          <ac:spMkLst>
            <pc:docMk/>
            <pc:sldMk cId="3040970418" sldId="257"/>
            <ac:spMk id="29" creationId="{00000000-0000-0000-0000-000000000000}"/>
          </ac:spMkLst>
        </pc:spChg>
        <pc:spChg chg="mod">
          <ac:chgData name="Farzana iqbal" userId="a9e7cd38-0ce6-49ed-90d4-e73fb477392a" providerId="ADAL" clId="{D8439A5D-0DAF-4CE0-9D07-119CAAB6C8A2}" dt="2025-09-09T13:18:50.886" v="32" actId="20577"/>
          <ac:spMkLst>
            <pc:docMk/>
            <pc:sldMk cId="3040970418" sldId="257"/>
            <ac:spMk id="4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5746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066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5579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2424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709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314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721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43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8195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2612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2903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543EC-9ED2-4432-9FC8-8FE0C49EF06C}" type="datetimeFigureOut">
              <a:rPr lang="en-GB" smtClean="0"/>
              <a:t>15/09/2025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072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cross png transpare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4389" y="4550154"/>
            <a:ext cx="661606" cy="918173"/>
          </a:xfrm>
          <a:prstGeom prst="rect">
            <a:avLst/>
          </a:prstGeom>
          <a:noFill/>
          <a:effectLst>
            <a:outerShdw blurRad="177800" dist="50800" dir="5400000" algn="ctr" rotWithShape="0">
              <a:schemeClr val="tx2">
                <a:lumMod val="20000"/>
                <a:lumOff val="80000"/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ounded Rectangle 38"/>
          <p:cNvSpPr/>
          <p:nvPr/>
        </p:nvSpPr>
        <p:spPr>
          <a:xfrm>
            <a:off x="119061" y="4451336"/>
            <a:ext cx="3978406" cy="1759459"/>
          </a:xfrm>
          <a:prstGeom prst="roundRect">
            <a:avLst/>
          </a:prstGeom>
          <a:solidFill>
            <a:schemeClr val="bg1">
              <a:alpha val="5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727" y="9124840"/>
            <a:ext cx="742429" cy="624247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455" y="8250245"/>
            <a:ext cx="854467" cy="820288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173" y="6387965"/>
            <a:ext cx="1387871" cy="721992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736" y="3378772"/>
            <a:ext cx="1241546" cy="993813"/>
          </a:xfrm>
          <a:prstGeom prst="rect">
            <a:avLst/>
          </a:prstGeom>
        </p:spPr>
      </p:pic>
      <p:sp>
        <p:nvSpPr>
          <p:cNvPr id="37" name="Rounded Rectangle 36"/>
          <p:cNvSpPr/>
          <p:nvPr/>
        </p:nvSpPr>
        <p:spPr>
          <a:xfrm>
            <a:off x="119061" y="2408974"/>
            <a:ext cx="3644471" cy="1963612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055" y="3430713"/>
            <a:ext cx="977886" cy="977886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3871927" y="2417156"/>
            <a:ext cx="2920080" cy="1955429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  <a:effectLst>
            <a:outerShdw blurRad="50800" dist="50800" dir="5400000" algn="ctr" rotWithShape="0">
              <a:schemeClr val="bg1">
                <a:alpha val="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727" y="4859159"/>
            <a:ext cx="876848" cy="876848"/>
          </a:xfrm>
          <a:prstGeom prst="rect">
            <a:avLst/>
          </a:prstGeom>
        </p:spPr>
      </p:pic>
      <p:sp>
        <p:nvSpPr>
          <p:cNvPr id="38" name="Rounded Rectangle 37"/>
          <p:cNvSpPr/>
          <p:nvPr/>
        </p:nvSpPr>
        <p:spPr>
          <a:xfrm>
            <a:off x="4250952" y="4379612"/>
            <a:ext cx="2451018" cy="2172003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032" name="Picture 8" descr="Image result for football transparent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397" y="7169039"/>
            <a:ext cx="907819" cy="907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0596" y="8695094"/>
            <a:ext cx="1829416" cy="1075496"/>
          </a:xfrm>
          <a:prstGeom prst="rect">
            <a:avLst/>
          </a:prstGeom>
        </p:spPr>
      </p:pic>
      <p:sp>
        <p:nvSpPr>
          <p:cNvPr id="32" name="Rounded Rectangle 31"/>
          <p:cNvSpPr/>
          <p:nvPr/>
        </p:nvSpPr>
        <p:spPr>
          <a:xfrm>
            <a:off x="4800437" y="6824797"/>
            <a:ext cx="1919667" cy="1409050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3" name="Rounded Rectangle 42"/>
          <p:cNvSpPr/>
          <p:nvPr/>
        </p:nvSpPr>
        <p:spPr>
          <a:xfrm>
            <a:off x="2314288" y="7579411"/>
            <a:ext cx="2367154" cy="2140988"/>
          </a:xfrm>
          <a:prstGeom prst="roundRect">
            <a:avLst/>
          </a:prstGeom>
          <a:solidFill>
            <a:schemeClr val="bg1">
              <a:alpha val="6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247693" y="4442801"/>
            <a:ext cx="390950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</a:p>
          <a:p>
            <a:r>
              <a:rPr lang="en-US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Creation and Convenant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Retelling and exploring the story of Genesis-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Genesis 1:1-4, 24 – 26</a:t>
            </a:r>
          </a:p>
          <a:p>
            <a:r>
              <a:rPr lang="en-GB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Prophecy and Promise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The story of ‘The Annunciation’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The Annunciation (Lk 1: 26-38, focusing on 1:26-32, 38) • The Visitation (Lk 1:39-45) • The Birth of Jesus (Lk 2:4-8) • The Visit of the Shepherds (Lk 2:8-20)</a:t>
            </a:r>
          </a:p>
          <a:p>
            <a:endParaRPr lang="en-GB" sz="1200" dirty="0"/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62103" y="7724300"/>
            <a:ext cx="2125548" cy="2108403"/>
          </a:xfrm>
          <a:prstGeom prst="roundRect">
            <a:avLst/>
          </a:prstGeom>
          <a:solidFill>
            <a:schemeClr val="bg1">
              <a:alpha val="73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128200" y="7724301"/>
            <a:ext cx="21323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PSHE</a:t>
            </a: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Keeping safe online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Families and Friendships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Safe relationships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Respecting ourselves and others</a:t>
            </a: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28200" y="6382333"/>
            <a:ext cx="2086240" cy="1197077"/>
          </a:xfrm>
          <a:prstGeom prst="roundRect">
            <a:avLst/>
          </a:prstGeom>
          <a:solidFill>
            <a:schemeClr val="bg1">
              <a:alpha val="7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1781175" y="1350324"/>
            <a:ext cx="3295650" cy="915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390" y="75174"/>
            <a:ext cx="1246239" cy="124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48467" y="343663"/>
            <a:ext cx="29610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Curriculum Overview Year 1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400" b="1" dirty="0">
                <a:solidFill>
                  <a:srgbClr val="002060"/>
                </a:solidFill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Advent</a:t>
            </a: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Term 2025-2026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81175" y="1434463"/>
            <a:ext cx="3295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Please find below information about what your child will be learning this term.</a:t>
            </a:r>
          </a:p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If you would like more information speak to your child’s teacher.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4638" y="2426333"/>
            <a:ext cx="4344352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English</a:t>
            </a:r>
          </a:p>
          <a:p>
            <a:pPr lvl="0"/>
            <a:r>
              <a:rPr lang="en-US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Read, Write Inc</a:t>
            </a:r>
          </a:p>
          <a:p>
            <a:pPr lvl="0"/>
            <a:endParaRPr lang="en-US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Phonics: Set 1-3 sounds/Additional sounds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Developing fluency in reading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Spellings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Holding a sentence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Booking and writing linked to phonic sounds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33283" y="7703417"/>
            <a:ext cx="225564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History</a:t>
            </a:r>
          </a:p>
          <a:p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200 years of Transport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 Change over time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Geography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What is like to live here? Exploring maps and locating countries, towns and cities. Exploring and recognising features of our local area.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405100" y="4481359"/>
            <a:ext cx="237473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Seasonal Changes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Four seasons and the weather associated with each season. Explore how seasonal changes affect trees, daylight hours.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Everyday materials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Identifying the difference between objects and materials. Sort and group materials based on their properties.</a:t>
            </a:r>
            <a:endParaRPr lang="en-US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35305" y="6377038"/>
            <a:ext cx="2175159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Art/ Design</a:t>
            </a: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Artist: LS Lowry</a:t>
            </a: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Observational drawing</a:t>
            </a:r>
          </a:p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Exploring levers and sliders to make a moving picture.</a:t>
            </a:r>
          </a:p>
          <a:p>
            <a:endParaRPr lang="en-GB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36820" y="6815088"/>
            <a:ext cx="17761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Set 4 PE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Fundamentals and Fitness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develop balancing, running and stopping, changing direction, jumping and landing.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4800437" y="8292156"/>
            <a:ext cx="1919667" cy="1489584"/>
          </a:xfrm>
          <a:prstGeom prst="roundRect">
            <a:avLst/>
          </a:prstGeom>
          <a:solidFill>
            <a:schemeClr val="bg1">
              <a:alpha val="72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>
            <a:off x="4857917" y="8323711"/>
            <a:ext cx="19448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Computing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E-safety - kindness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Signing in and out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Art – drawing with shapes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Algorithms – Follow a sequence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of instructions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011431" y="2487372"/>
            <a:ext cx="25781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White Rose Maths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Developing fluency in maths</a:t>
            </a: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Number Place Value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Numbers to 20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Additional and Subtraction within 20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396" y="195253"/>
            <a:ext cx="2019440" cy="2060654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529" y="1392218"/>
            <a:ext cx="1342002" cy="890979"/>
          </a:xfrm>
          <a:prstGeom prst="rect">
            <a:avLst/>
          </a:prstGeom>
        </p:spPr>
      </p:pic>
      <p:sp>
        <p:nvSpPr>
          <p:cNvPr id="42" name="Rounded Rectangle 41"/>
          <p:cNvSpPr/>
          <p:nvPr/>
        </p:nvSpPr>
        <p:spPr>
          <a:xfrm>
            <a:off x="2267363" y="6354155"/>
            <a:ext cx="2142878" cy="1086605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" name="TextBox 48"/>
          <p:cNvSpPr txBox="1"/>
          <p:nvPr/>
        </p:nvSpPr>
        <p:spPr>
          <a:xfrm>
            <a:off x="2444575" y="6367824"/>
            <a:ext cx="20375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Music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Using voices, bodies and instruments to listen and respond to different pieces of music.</a:t>
            </a: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970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7c5e1b-f9ba-44c3-a503-67c3f4189faa" xsi:nil="true"/>
    <lcf76f155ced4ddcb4097134ff3c332f xmlns="709ed1fa-3339-4f95-bcf4-406cd817ec1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2050D00CFE584BB9C575F16D585184" ma:contentTypeVersion="13" ma:contentTypeDescription="Create a new document." ma:contentTypeScope="" ma:versionID="308a199d4946974084a8b39ccb91f9d5">
  <xsd:schema xmlns:xsd="http://www.w3.org/2001/XMLSchema" xmlns:xs="http://www.w3.org/2001/XMLSchema" xmlns:p="http://schemas.microsoft.com/office/2006/metadata/properties" xmlns:ns2="709ed1fa-3339-4f95-bcf4-406cd817ec1e" xmlns:ns3="297c5e1b-f9ba-44c3-a503-67c3f4189faa" targetNamespace="http://schemas.microsoft.com/office/2006/metadata/properties" ma:root="true" ma:fieldsID="cbd5c10ee64bba125b1ac3d7a023d788" ns2:_="" ns3:_="">
    <xsd:import namespace="709ed1fa-3339-4f95-bcf4-406cd817ec1e"/>
    <xsd:import namespace="297c5e1b-f9ba-44c3-a503-67c3f4189f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9ed1fa-3339-4f95-bcf4-406cd817ec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d190b30-a8c1-42ee-ae51-a144fdb6f1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7c5e1b-f9ba-44c3-a503-67c3f4189fa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ce534f1-fca1-4c35-a8a1-9ff1ec11c1fc}" ma:internalName="TaxCatchAll" ma:showField="CatchAllData" ma:web="297c5e1b-f9ba-44c3-a503-67c3f4189f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55F49A1-A91F-42CA-A3A3-F3B5202551D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9AE4DDF-02D1-4B4B-ADE6-704FA63206AF}">
  <ds:schemaRefs>
    <ds:schemaRef ds:uri="http://schemas.microsoft.com/office/2006/metadata/properties"/>
    <ds:schemaRef ds:uri="http://schemas.microsoft.com/office/infopath/2007/PartnerControls"/>
    <ds:schemaRef ds:uri="297c5e1b-f9ba-44c3-a503-67c3f4189faa"/>
    <ds:schemaRef ds:uri="709ed1fa-3339-4f95-bcf4-406cd817ec1e"/>
  </ds:schemaRefs>
</ds:datastoreItem>
</file>

<file path=customXml/itemProps3.xml><?xml version="1.0" encoding="utf-8"?>
<ds:datastoreItem xmlns:ds="http://schemas.openxmlformats.org/officeDocument/2006/customXml" ds:itemID="{51B0319E-3049-46FF-A129-38B90EDB4F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9ed1fa-3339-4f95-bcf4-406cd817ec1e"/>
    <ds:schemaRef ds:uri="297c5e1b-f9ba-44c3-a503-67c3f4189f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885</TotalTime>
  <Words>315</Words>
  <Application>Microsoft Office PowerPoint</Application>
  <PresentationFormat>A4 Paper (210x297 mm)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Bahnschrift SemiBold Condensed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Alyssa Mercerr</dc:creator>
  <cp:lastModifiedBy>Ms Preece</cp:lastModifiedBy>
  <cp:revision>80</cp:revision>
  <dcterms:created xsi:type="dcterms:W3CDTF">2021-02-11T12:28:53Z</dcterms:created>
  <dcterms:modified xsi:type="dcterms:W3CDTF">2025-09-15T08:09:58Z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0x010100832050D00CFE584BB9C575F16D585184</vt:lpwstr>
  </property>
  <property fmtid="{D5CDD505-2E9C-101B-9397-08002B2CF9AE}" pid="3" name="MediaServiceImageTags">
    <vt:lpwstr/>
  </property>
</Properties>
</file>