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17594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73" y="6387965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50952" y="4379612"/>
            <a:ext cx="2451018" cy="217200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596" y="8695094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14288" y="7579411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7693" y="4442801"/>
            <a:ext cx="39095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and </a:t>
            </a:r>
            <a:r>
              <a:rPr lang="en-US" sz="1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Convenant</a:t>
            </a:r>
            <a:endParaRPr lang="en-US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Retelling and exploring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story of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Genesis-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Genesis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1:1-4, 24 –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Prophecy and Promise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story of ‘The Annunciation’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Annunciation (Lk 1: 26-38, focusing on 1:26-32, 38) • The Visitation (Lk 1:39-45) • The Birth of Jesus (Lk 2:4-8) • The Visit of the Shepherds (Lk 2:8-20)</a:t>
            </a:r>
          </a:p>
          <a:p>
            <a:endParaRPr lang="en-GB" sz="1200" dirty="0"/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safe online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ourselves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28200" y="6382333"/>
            <a:ext cx="2086240" cy="1197077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2024-2025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lvl="0"/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n-US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Write </a:t>
            </a:r>
            <a:r>
              <a:rPr lang="en-US" sz="12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Phonics: Set 1-3 sounds/Additional sounds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fluency in reading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a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and writing linked to phonic sounds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3283" y="7703417"/>
            <a:ext cx="2255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 years of Transport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Change over time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neighbourhood compared with a contrasting area in the UK for example a seaside resort or a tiny village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05100" y="4481359"/>
            <a:ext cx="23747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cience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Seasonal Changes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Four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seasons and the weather associated with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each season. Explore how seasonal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changes affect trees, daylight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hours.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Everyday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difference between objects 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materials. Sort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group materials based on their properties.</a:t>
            </a:r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0810" y="6404231"/>
            <a:ext cx="217515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Artist: LS Lowry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Observational drawing</a:t>
            </a: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Designing and </a:t>
            </a:r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windmills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Set 4 PE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Fundamentals and Fitness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balancing,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running 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stopping, changing direction, jumping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landing.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E-safety - kindness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Signing in and out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Art – drawing with shapes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Algorithms - Clear instructions to wash hands/move in sequence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Rose Maths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fluency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Place Value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 to 20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Subtraction within 20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267363" y="6354155"/>
            <a:ext cx="2142878" cy="108660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44575" y="6367824"/>
            <a:ext cx="2037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voices, bodies and instruments to listen and respond to different pieces of music,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</TotalTime>
  <Words>301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80</cp:revision>
  <dcterms:created xsi:type="dcterms:W3CDTF">2021-02-11T12:28:53Z</dcterms:created>
  <dcterms:modified xsi:type="dcterms:W3CDTF">2024-09-09T06:49:14Z</dcterms:modified>
</cp:coreProperties>
</file>