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07/02/2024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7"/>
            <a:ext cx="3978406" cy="223582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2605" y="2396966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65055" y="4477029"/>
            <a:ext cx="2440080" cy="184644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446052"/>
            <a:ext cx="1919667" cy="1787795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61705" y="6791603"/>
            <a:ext cx="2367154" cy="2159225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05637" y="4468528"/>
            <a:ext cx="39095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Holidays and Holydays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Holidays as days to be happy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Pentecost; a holy day – the feast of the Holy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Spirit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Being sorry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We have choice – sometimes we choose well, and sometimes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wrongly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God helps us to choose well and to be sorry.  God </a:t>
            </a: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forgives </a:t>
            </a:r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</a:p>
          <a:p>
            <a:r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Neighbours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Neighbours all around 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Everyone is our neighbour and is loved by God 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19061" y="8219145"/>
            <a:ext cx="2125548" cy="1537387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28535" y="8383390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20440" y="6815320"/>
            <a:ext cx="2086240" cy="1312528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34705" y="343663"/>
            <a:ext cx="39885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1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2023-2024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637" y="2396607"/>
            <a:ext cx="358934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US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Read, Write Inc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Phonics: Set 1-3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sounds/Additional sounds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fluency in reading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Spellings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Texts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Stanley’s Stick – John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Hegley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Big – Ed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Vere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of writing </a:t>
            </a:r>
            <a:endParaRPr lang="en-GB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Letter to Year 2 Teacher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25500" y="6875898"/>
            <a:ext cx="237374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pPr fontAlgn="base"/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London Olympics -1908, 1948, 2012 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 significant event identifying in what ways the three London Olympics were similar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different.</a:t>
            </a:r>
          </a:p>
          <a:p>
            <a:r>
              <a:rPr lang="en-US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The British Isles </a:t>
            </a:r>
            <a:endParaRPr lang="en-GB" sz="1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Name and locate and identify characteristics of the four countries and capital cities of the United Kingdom and its surrounding seas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Countries in the British Isles v the UK</a:t>
            </a:r>
            <a:r>
              <a:rPr lang="en-US" sz="1000" dirty="0"/>
              <a:t> </a:t>
            </a:r>
            <a:r>
              <a:rPr lang="en-US" sz="1000" i="1" dirty="0"/>
              <a:t>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1179" y="4637630"/>
            <a:ext cx="226713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Everyday Materials</a:t>
            </a:r>
          </a:p>
          <a:p>
            <a:r>
              <a:rPr lang="en-GB" sz="1100" dirty="0" smtClean="0"/>
              <a:t>Name </a:t>
            </a:r>
            <a:r>
              <a:rPr lang="en-GB" sz="1100" dirty="0"/>
              <a:t>the object and what it is made from. Identify and name a variety of materials – wood, plastic, glass, metal, water and </a:t>
            </a:r>
            <a:r>
              <a:rPr lang="en-GB" sz="1100" dirty="0" smtClean="0"/>
              <a:t>rock. Compare materials.</a:t>
            </a:r>
            <a:endParaRPr lang="en-GB" sz="1100" dirty="0"/>
          </a:p>
          <a:p>
            <a:r>
              <a:rPr lang="en-GB" sz="1100" b="1" dirty="0"/>
              <a:t>What are things made from?</a:t>
            </a:r>
            <a:r>
              <a:rPr lang="en-US" sz="1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4565" y="6931953"/>
            <a:ext cx="1979578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Artist: Roald Bradstock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Drawing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painting from life and photographs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Graphic design 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colour</a:t>
            </a:r>
            <a:endParaRPr lang="en-GB" sz="1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endParaRPr lang="en-GB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changing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Keeping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42157" y="6539010"/>
            <a:ext cx="177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GetSet4PE</a:t>
            </a:r>
            <a:endParaRPr lang="en-US" sz="10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Athletics</a:t>
            </a:r>
          </a:p>
          <a:p>
            <a:r>
              <a:rPr lang="en-US" sz="1100" dirty="0"/>
              <a:t>D</a:t>
            </a:r>
            <a:r>
              <a:rPr lang="en-US" sz="1100" dirty="0" smtClean="0"/>
              <a:t>evelop </a:t>
            </a:r>
            <a:r>
              <a:rPr lang="en-US" sz="1100" dirty="0"/>
              <a:t>skills required in athletic activities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 Games</a:t>
            </a:r>
          </a:p>
          <a:p>
            <a:r>
              <a:rPr lang="en-US" sz="1100" dirty="0" smtClean="0"/>
              <a:t>Games </a:t>
            </a:r>
            <a:r>
              <a:rPr lang="en-US" sz="1100" dirty="0"/>
              <a:t>where there are two </a:t>
            </a:r>
            <a:r>
              <a:rPr lang="en-US" sz="1100" dirty="0" smtClean="0"/>
              <a:t>teams</a:t>
            </a:r>
            <a:endParaRPr lang="en-US" sz="11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86259" y="8349398"/>
            <a:ext cx="16438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Sequence (Beebots and 2Go in PurpleMash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Simple sequence debugging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99109" y="2552101"/>
            <a:ext cx="27192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Position and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within 100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78785" y="9019258"/>
            <a:ext cx="2361446" cy="76248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37464" y="9033257"/>
            <a:ext cx="2215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Yolanda Brown lessons, pitch, rhythm.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Creating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own musical instruments.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272</Words>
  <Application>Microsoft Office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F.Kazmi</cp:lastModifiedBy>
  <cp:revision>72</cp:revision>
  <dcterms:created xsi:type="dcterms:W3CDTF">2021-02-11T12:28:53Z</dcterms:created>
  <dcterms:modified xsi:type="dcterms:W3CDTF">2024-02-07T12:09:47Z</dcterms:modified>
</cp:coreProperties>
</file>