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896FF0-4C15-FCB2-1611-A5A290FC6607}" v="4" dt="2026-04-17T15:24:07.191"/>
    <p1510:client id="{B79A4680-B289-A352-7433-D9CE3BC10AE7}" v="153" dt="2026-04-17T13:50:57.1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086" y="-1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zana iqbal" userId="a9e7cd38-0ce6-49ed-90d4-e73fb477392a" providerId="ADAL" clId="{46F4FB7A-AE89-4ACE-94E8-8E51D781BC15}"/>
    <pc:docChg chg="custSel modSld">
      <pc:chgData name="Farzana iqbal" userId="a9e7cd38-0ce6-49ed-90d4-e73fb477392a" providerId="ADAL" clId="{46F4FB7A-AE89-4ACE-94E8-8E51D781BC15}" dt="2026-04-14T11:10:23.807" v="174" actId="255"/>
      <pc:docMkLst>
        <pc:docMk/>
      </pc:docMkLst>
      <pc:sldChg chg="addSp delSp modSp mod">
        <pc:chgData name="Farzana iqbal" userId="a9e7cd38-0ce6-49ed-90d4-e73fb477392a" providerId="ADAL" clId="{46F4FB7A-AE89-4ACE-94E8-8E51D781BC15}" dt="2026-04-14T11:10:23.807" v="174" actId="255"/>
        <pc:sldMkLst>
          <pc:docMk/>
          <pc:sldMk cId="3040970418" sldId="257"/>
        </pc:sldMkLst>
        <pc:spChg chg="mod">
          <ac:chgData name="Farzana iqbal" userId="a9e7cd38-0ce6-49ed-90d4-e73fb477392a" providerId="ADAL" clId="{46F4FB7A-AE89-4ACE-94E8-8E51D781BC15}" dt="2026-04-14T11:10:23.807" v="174" actId="255"/>
          <ac:spMkLst>
            <pc:docMk/>
            <pc:sldMk cId="3040970418" sldId="257"/>
            <ac:spMk id="21" creationId="{00000000-0000-0000-0000-000000000000}"/>
          </ac:spMkLst>
        </pc:spChg>
      </pc:sldChg>
    </pc:docChg>
  </pc:docChgLst>
  <pc:docChgLst>
    <pc:chgData name="Ms Preece" userId="S::j.preece@stethelberts.slough.sch.uk::44eac5f1-d25a-4886-9722-096db4868d8c" providerId="AD" clId="Web-{B79A4680-B289-A352-7433-D9CE3BC10AE7}"/>
    <pc:docChg chg="modSld">
      <pc:chgData name="Ms Preece" userId="S::j.preece@stethelberts.slough.sch.uk::44eac5f1-d25a-4886-9722-096db4868d8c" providerId="AD" clId="Web-{B79A4680-B289-A352-7433-D9CE3BC10AE7}" dt="2026-04-17T13:50:54.038" v="77" actId="20577"/>
      <pc:docMkLst>
        <pc:docMk/>
      </pc:docMkLst>
      <pc:sldChg chg="modSp">
        <pc:chgData name="Ms Preece" userId="S::j.preece@stethelberts.slough.sch.uk::44eac5f1-d25a-4886-9722-096db4868d8c" providerId="AD" clId="Web-{B79A4680-B289-A352-7433-D9CE3BC10AE7}" dt="2026-04-17T13:50:54.038" v="77" actId="20577"/>
        <pc:sldMkLst>
          <pc:docMk/>
          <pc:sldMk cId="3040970418" sldId="257"/>
        </pc:sldMkLst>
        <pc:spChg chg="mod">
          <ac:chgData name="Ms Preece" userId="S::j.preece@stethelberts.slough.sch.uk::44eac5f1-d25a-4886-9722-096db4868d8c" providerId="AD" clId="Web-{B79A4680-B289-A352-7433-D9CE3BC10AE7}" dt="2026-04-17T13:50:54.038" v="77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clId="Web-{B5896FF0-4C15-FCB2-1611-A5A290FC6607}"/>
    <pc:docChg chg="modSld">
      <pc:chgData name="" userId="" providerId="" clId="Web-{B5896FF0-4C15-FCB2-1611-A5A290FC6607}" dt="2026-04-17T15:23:28.282" v="0" actId="20577"/>
      <pc:docMkLst>
        <pc:docMk/>
      </pc:docMkLst>
      <pc:sldChg chg="modSp">
        <pc:chgData name="" userId="" providerId="" clId="Web-{B5896FF0-4C15-FCB2-1611-A5A290FC6607}" dt="2026-04-17T15:23:28.282" v="0" actId="20577"/>
        <pc:sldMkLst>
          <pc:docMk/>
          <pc:sldMk cId="3040970418" sldId="257"/>
        </pc:sldMkLst>
        <pc:spChg chg="mod">
          <ac:chgData name="" userId="" providerId="" clId="Web-{B5896FF0-4C15-FCB2-1611-A5A290FC6607}" dt="2026-04-17T15:23:28.282" v="0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17/04/2026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9" y="455015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19061" y="4468527"/>
            <a:ext cx="3978406" cy="2285333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latin typeface="Gill Sans Nova Light" panose="020B0302020104020203" pitchFamily="34" charset="0"/>
              </a:rPr>
              <a:t>The road to Emmaus (Lk 24:13-35) •Promise of the Spirit and the Ascension (Acts 1:1-11) • Pentecost The road to Emmaus (Lk 24:13-35) •Promise of the Spirit and the </a:t>
            </a:r>
          </a:p>
          <a:p>
            <a:endParaRPr lang="en-GB" dirty="0">
              <a:latin typeface="Gill Sans Nova Light" panose="020B0302020104020203" pitchFamily="34" charset="0"/>
            </a:endParaRPr>
          </a:p>
          <a:p>
            <a:endParaRPr lang="en-GB" dirty="0">
              <a:latin typeface="Gill Sans Nova Light" panose="020B0302020104020203" pitchFamily="34" charset="0"/>
            </a:endParaRPr>
          </a:p>
          <a:p>
            <a:r>
              <a:rPr lang="en-GB" dirty="0">
                <a:latin typeface="Gill Sans Nova Light" panose="020B0302020104020203" pitchFamily="34" charset="0"/>
              </a:rPr>
              <a:t>Ascension (Acts 1:1-11) • Pentecost </a:t>
            </a:r>
          </a:p>
          <a:p>
            <a:r>
              <a:rPr lang="en-US" dirty="0">
                <a:latin typeface="Gill Sans Nova Light" panose="020B0302020104020203" pitchFamily="34" charset="0"/>
              </a:rPr>
              <a:t>To </a:t>
            </a:r>
            <a:endParaRPr lang="en-GB" dirty="0">
              <a:latin typeface="Gill Sans Nova Light" panose="020B0302020104020203" pitchFamily="34" charset="0"/>
            </a:endParaRPr>
          </a:p>
          <a:p>
            <a:r>
              <a:rPr lang="en-GB" dirty="0">
                <a:latin typeface="Gill Sans Nova Light" panose="020B0302020104020203" pitchFamily="34" charset="0"/>
              </a:rPr>
              <a:t>cts 1:1-11) • Pentecost (Acts 2:1-4)</a:t>
            </a:r>
          </a:p>
          <a:p>
            <a:endParaRPr lang="en-GB" dirty="0">
              <a:latin typeface="Gill Sans Nova Light" panose="020B0302020104020203" pitchFamily="34" charset="0"/>
            </a:endParaRPr>
          </a:p>
          <a:p>
            <a:r>
              <a:rPr lang="en-GB" dirty="0">
                <a:latin typeface="Gill Sans Nova Light" panose="020B0302020104020203" pitchFamily="34" charset="0"/>
              </a:rPr>
              <a:t>The road to Emmaus (Lk 24:13-35) •Promise of the Spirit and the Ascension (Acts 1:1-11) • Pentecost (Acts 2:1-4)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2605" y="2396966"/>
            <a:ext cx="3644471" cy="1963612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920080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65055" y="4477029"/>
            <a:ext cx="2440080" cy="1846445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446052"/>
            <a:ext cx="1919667" cy="1787795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ounded Rectangle 42"/>
          <p:cNvSpPr/>
          <p:nvPr/>
        </p:nvSpPr>
        <p:spPr>
          <a:xfrm>
            <a:off x="2361705" y="6791603"/>
            <a:ext cx="2367154" cy="2159225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205637" y="4468528"/>
            <a:ext cx="39095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119061" y="8219145"/>
            <a:ext cx="2125548" cy="1537387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28535" y="8383390"/>
            <a:ext cx="2132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120440" y="6815320"/>
            <a:ext cx="2086240" cy="1312528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48467" y="343663"/>
            <a:ext cx="29610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1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Pentecost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Term 2025-2026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1457" y="2396966"/>
            <a:ext cx="3770335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</a:t>
            </a:r>
          </a:p>
          <a:p>
            <a:r>
              <a:rPr lang="en-US" sz="1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Read, Write Inc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Phonics: Set 1-3 sounds/Additional sounds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Developing fluency in reading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Spellings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Holding a sentence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Key Texts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Stanley’s Stick – John Hegley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Mr Big – Ed Vere</a:t>
            </a:r>
          </a:p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Types of writing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Narrative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Letter to Year 2 Teacher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To the ends of the Earth</a:t>
            </a:r>
          </a:p>
          <a:p>
            <a:r>
              <a:rPr lang="en-GB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road to Emmaus (Lk 24:13-35) </a:t>
            </a:r>
          </a:p>
          <a:p>
            <a:r>
              <a:rPr lang="en-GB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Promise of the Spirit and the Ascension (Acts 1:1-11) </a:t>
            </a:r>
          </a:p>
          <a:p>
            <a:r>
              <a:rPr lang="en-GB" sz="11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Pentecost (Acts 2:1-4)</a:t>
            </a:r>
            <a:endParaRPr lang="en-US" sz="1100" dirty="0"/>
          </a:p>
          <a:p>
            <a:endParaRPr lang="en-US" sz="1100" dirty="0"/>
          </a:p>
          <a:p>
            <a:r>
              <a:rPr lang="en-US" sz="1100" b="1" u="sng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Dialogue and Encounter</a:t>
            </a:r>
            <a:endParaRPr lang="en-GB" sz="1100" b="1" u="sng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Know that Christian means follower of Jesus Christ.  Recognise that Catholics are a part of a global Christian family, and all Christians are sisters and brothers. 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Recognise simple connections between Jesus’ life and message and how Christians live today.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25500" y="6875898"/>
            <a:ext cx="2373746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</a:p>
          <a:p>
            <a:r>
              <a:rPr lang="en-US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Houses in Britain through time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Compare the materials used to build these house and how that has changed over time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Geography</a:t>
            </a:r>
          </a:p>
          <a:p>
            <a:endParaRPr lang="en-US" sz="1000" i="1" dirty="0"/>
          </a:p>
          <a:p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What is the weather like in the UK?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95619" y="4477029"/>
            <a:ext cx="2190924" cy="1915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US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Identify plants and their features.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Recall some of the roles that flowering plant parts have.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Name some trees and their parts.</a:t>
            </a:r>
          </a:p>
          <a:p>
            <a:r>
              <a:rPr lang="en-GB" sz="105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Investigating science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50" dirty="0">
                <a:latin typeface="Arial" panose="020B0604020202020204" pitchFamily="34" charset="0"/>
                <a:cs typeface="Arial" panose="020B0604020202020204" pitchFamily="34" charset="0"/>
              </a:rPr>
              <a:t>Gathering and recording data to investigate</a:t>
            </a:r>
            <a:endParaRPr lang="en-GB" sz="105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4565" y="6931953"/>
            <a:ext cx="211631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Artist: Roald Bradstock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Explore movement and patterns.</a:t>
            </a:r>
          </a:p>
          <a:p>
            <a:r>
              <a:rPr lang="en-GB" sz="11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DT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Handling and exploring fruits and vegetables. Design and make a fruit smoothie.</a:t>
            </a:r>
            <a:endParaRPr lang="en-GB" sz="10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Physical health and Mental wellbeing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Growing and changing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Keeping safe</a:t>
            </a:r>
          </a:p>
          <a:p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88417" y="6539720"/>
            <a:ext cx="177615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GetSet4PE</a:t>
            </a:r>
          </a:p>
          <a:p>
            <a:r>
              <a:rPr lang="en-US" sz="11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Skills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Explore their fundamental ball skills such as throwing and catching</a:t>
            </a:r>
            <a:endParaRPr lang="en-US" sz="11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Games </a:t>
            </a:r>
          </a:p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Develop their aim using both underarm and overarm actions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4899422" y="8388916"/>
            <a:ext cx="1630734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GB" sz="1000" b="1">
                <a:latin typeface="Arial"/>
                <a:cs typeface="Arial"/>
              </a:rPr>
              <a:t>Creating Media</a:t>
            </a:r>
            <a:endParaRPr lang="en-GB" sz="10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>
                <a:latin typeface="Arial"/>
                <a:cs typeface="Arial"/>
              </a:rPr>
              <a:t>Rocket to the moon text and measure</a:t>
            </a:r>
          </a:p>
          <a:p>
            <a:r>
              <a:rPr lang="en-GB" sz="1000" b="1">
                <a:latin typeface="Arial"/>
                <a:cs typeface="Arial"/>
              </a:rPr>
              <a:t>Multimedia</a:t>
            </a:r>
            <a:endParaRPr lang="en-GB" sz="10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/>
                <a:cs typeface="Arial"/>
              </a:rPr>
              <a:t>Taking photos, digital </a:t>
            </a:r>
            <a:r>
              <a:rPr lang="en-GB" sz="1000">
                <a:latin typeface="Arial"/>
                <a:cs typeface="Arial"/>
              </a:rPr>
              <a:t>collage </a:t>
            </a:r>
            <a:endParaRPr lang="en-GB" sz="1000" dirty="0">
              <a:latin typeface="Arial"/>
              <a:cs typeface="Arial"/>
            </a:endParaRPr>
          </a:p>
          <a:p>
            <a:r>
              <a:rPr lang="en-GB" sz="1000" b="1" dirty="0" err="1">
                <a:latin typeface="Arial"/>
                <a:cs typeface="Arial"/>
              </a:rPr>
              <a:t>eSafety</a:t>
            </a:r>
            <a:r>
              <a:rPr lang="en-GB" sz="1000" b="1" dirty="0">
                <a:latin typeface="Arial"/>
                <a:cs typeface="Arial"/>
              </a:rPr>
              <a:t> </a:t>
            </a:r>
            <a:r>
              <a:rPr lang="en-GB" sz="1000" dirty="0">
                <a:latin typeface="Arial"/>
                <a:cs typeface="Arial"/>
              </a:rPr>
              <a:t>screen time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99109" y="2552101"/>
            <a:ext cx="271920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Multiplication and Division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Fractions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Position and Direction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Place Value within 100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</a:p>
          <a:p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78785" y="9019258"/>
            <a:ext cx="2361446" cy="76248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2437464" y="9033257"/>
            <a:ext cx="221563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Learn how to identify high and low notes and to compose a simple tune.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8174b6cd6a34bdc84499a55f82dfa293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893b50b74d9067f5812646c8f54bccca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3EBBF3-BAAA-41A3-8F46-631D9B874E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036B98-51FC-4AEA-A3E3-A5C690615A69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3.xml><?xml version="1.0" encoding="utf-8"?>
<ds:datastoreItem xmlns:ds="http://schemas.openxmlformats.org/officeDocument/2006/customXml" ds:itemID="{F9E914BD-825E-4271-B3BD-F0501F2AC9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1079</TotalTime>
  <Words>399</Words>
  <Application>Microsoft Office PowerPoint</Application>
  <PresentationFormat>A4 Paper (210x297 mm)</PresentationFormat>
  <Paragraphs>87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Farzana iqbal</cp:lastModifiedBy>
  <cp:revision>111</cp:revision>
  <dcterms:created xsi:type="dcterms:W3CDTF">2021-02-11T12:28:53Z</dcterms:created>
  <dcterms:modified xsi:type="dcterms:W3CDTF">2026-04-17T15:24:07Z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