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22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68527"/>
            <a:ext cx="3978406" cy="2285333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Gill Sans Nova Light" panose="020B0302020104020203" pitchFamily="34" charset="0"/>
              </a:rPr>
              <a:t>The road to Emmaus (Lk 24:13-35) •Promise of the Spirit and the Ascension (Acts 1:1-11) • Pentecost The road to Emmaus (Lk 24:13-35) •Promise of the Spirit and the </a:t>
            </a:r>
          </a:p>
          <a:p>
            <a:endParaRPr lang="en-GB" dirty="0">
              <a:latin typeface="Gill Sans Nova Light" panose="020B0302020104020203" pitchFamily="34" charset="0"/>
            </a:endParaRPr>
          </a:p>
          <a:p>
            <a:endParaRPr lang="en-GB" dirty="0" smtClean="0">
              <a:latin typeface="Gill Sans Nova Light" panose="020B0302020104020203" pitchFamily="34" charset="0"/>
            </a:endParaRPr>
          </a:p>
          <a:p>
            <a:r>
              <a:rPr lang="en-GB" dirty="0" smtClean="0">
                <a:latin typeface="Gill Sans Nova Light" panose="020B0302020104020203" pitchFamily="34" charset="0"/>
              </a:rPr>
              <a:t>Ascension (Acts 1:1-11) • Pentecost </a:t>
            </a:r>
            <a:endParaRPr lang="en-GB" dirty="0">
              <a:latin typeface="Gill Sans Nova Light" panose="020B0302020104020203" pitchFamily="34" charset="0"/>
            </a:endParaRPr>
          </a:p>
          <a:p>
            <a:r>
              <a:rPr lang="en-US" dirty="0" smtClean="0">
                <a:latin typeface="Gill Sans Nova Light" panose="020B0302020104020203" pitchFamily="34" charset="0"/>
              </a:rPr>
              <a:t>To </a:t>
            </a:r>
            <a:endParaRPr lang="en-GB" dirty="0" smtClean="0">
              <a:latin typeface="Gill Sans Nova Light" panose="020B0302020104020203" pitchFamily="34" charset="0"/>
            </a:endParaRPr>
          </a:p>
          <a:p>
            <a:r>
              <a:rPr lang="en-GB" dirty="0" smtClean="0">
                <a:latin typeface="Gill Sans Nova Light" panose="020B0302020104020203" pitchFamily="34" charset="0"/>
              </a:rPr>
              <a:t>cts </a:t>
            </a:r>
            <a:r>
              <a:rPr lang="en-GB" dirty="0">
                <a:latin typeface="Gill Sans Nova Light" panose="020B0302020104020203" pitchFamily="34" charset="0"/>
              </a:rPr>
              <a:t>1:1-11) • </a:t>
            </a:r>
            <a:r>
              <a:rPr lang="en-GB" dirty="0" smtClean="0">
                <a:latin typeface="Gill Sans Nova Light" panose="020B0302020104020203" pitchFamily="34" charset="0"/>
              </a:rPr>
              <a:t>Pentecost </a:t>
            </a:r>
            <a:r>
              <a:rPr lang="en-GB" dirty="0">
                <a:latin typeface="Gill Sans Nova Light" panose="020B0302020104020203" pitchFamily="34" charset="0"/>
              </a:rPr>
              <a:t>(Acts 2:1-4)</a:t>
            </a:r>
          </a:p>
          <a:p>
            <a:endParaRPr lang="en-GB" dirty="0">
              <a:latin typeface="Gill Sans Nova Light" panose="020B0302020104020203" pitchFamily="34" charset="0"/>
            </a:endParaRPr>
          </a:p>
          <a:p>
            <a:r>
              <a:rPr lang="en-GB" dirty="0" smtClean="0">
                <a:latin typeface="Gill Sans Nova Light" panose="020B0302020104020203" pitchFamily="34" charset="0"/>
              </a:rPr>
              <a:t>The </a:t>
            </a:r>
            <a:r>
              <a:rPr lang="en-GB" dirty="0">
                <a:latin typeface="Gill Sans Nova Light" panose="020B0302020104020203" pitchFamily="34" charset="0"/>
              </a:rPr>
              <a:t>road to Emmaus (Lk 24:13-35) •Promise of the Spirit and the Ascension (Acts 1:1-11) • Pentecost (Acts 2:1-4)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2605" y="2396966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65055" y="4477029"/>
            <a:ext cx="2440080" cy="184644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446052"/>
            <a:ext cx="1919667" cy="17877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61705" y="6791603"/>
            <a:ext cx="2367154" cy="215922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5637" y="4468528"/>
            <a:ext cx="3909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9061" y="8219145"/>
            <a:ext cx="2125548" cy="153738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535" y="8383390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0440" y="6815320"/>
            <a:ext cx="2086240" cy="131252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2024-2025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57" y="2396966"/>
            <a:ext cx="377033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 Inc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Phonics: Set 1-3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sounds/Additional sounds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Stanley’s Stick – John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Hegley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Big – 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Vere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of writing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Letter to Year 2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the ends of the Earth</a:t>
            </a:r>
          </a:p>
          <a:p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to Emmaus (Lk 24:13-35) </a:t>
            </a:r>
          </a:p>
          <a:p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Promise of the Spirit and the Ascension (Acts 1:1-11) </a:t>
            </a:r>
          </a:p>
          <a:p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Pentecost (Acts 2:1-4</a:t>
            </a:r>
            <a:r>
              <a:rPr lang="en-GB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 and Encounter</a:t>
            </a:r>
            <a:endParaRPr lang="en-GB" sz="11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Know that Christian means follower of Jesus Christ.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Recognise that Catholics are a part of a global Christian family, and all Christians are sisters and brothers. 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simple connections between Jesus’ life and message and how Christians live today. 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500" y="6875898"/>
            <a:ext cx="237374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British Isles 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Name and locate and identify characteristics of the four countries and capital cities of the United Kingdom and its surrounding seas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Countries in the British Isles v the UK</a:t>
            </a:r>
            <a:r>
              <a:rPr lang="en-US" sz="1000" dirty="0"/>
              <a:t> </a:t>
            </a:r>
            <a:endParaRPr lang="en-US" sz="1000" dirty="0" smtClean="0"/>
          </a:p>
          <a:p>
            <a:endParaRPr lang="en-US" sz="1000" i="1" dirty="0"/>
          </a:p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Houses in Britain through time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materials used to build these house and how that has changed over time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5485" y="4477029"/>
            <a:ext cx="2267135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Identify plants and their features.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Recall some of the roles that flowering plant parts have.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Name some trees and their parts.</a:t>
            </a:r>
          </a:p>
          <a:p>
            <a:r>
              <a:rPr lang="en-GB" sz="105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science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Gathering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recording data to investigate</a:t>
            </a:r>
            <a:endParaRPr lang="en-GB" sz="105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565" y="6931953"/>
            <a:ext cx="19795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Artist: Roald Bradstock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Drawing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painting from life and photographs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Graphic design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DT - Deisgn and make puppets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changing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88417" y="6539720"/>
            <a:ext cx="17761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US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Skills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their fundamental ball skills such as throwing and catching</a:t>
            </a:r>
            <a:endParaRPr lang="en-US" sz="11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</a:t>
            </a:r>
            <a:endParaRPr lang="en-US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evelop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their aim using both underarm and overarm actions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86259" y="8349398"/>
            <a:ext cx="1643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(Beebots and 2Go in PurpleMash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 sequence debugging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9109" y="2552101"/>
            <a:ext cx="2719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and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78785" y="9019258"/>
            <a:ext cx="2361446" cy="76248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37464" y="9033257"/>
            <a:ext cx="221563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how to identify high and low notes and to compose a simple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tune.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8" y="5705919"/>
          <a:ext cx="5915025" cy="139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42156661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compare the materials used to build these house and how that has changed over time</a:t>
                      </a:r>
                      <a:endParaRPr lang="en-GB" sz="1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260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950</TotalTime>
  <Words>438</Words>
  <Application>Microsoft Office PowerPoint</Application>
  <PresentationFormat>A4 Paper (210x297 mm)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Bahnschrift SemiBold Condensed</vt:lpstr>
      <vt:lpstr>Calibri</vt:lpstr>
      <vt:lpstr>Calibri Light</vt:lpstr>
      <vt:lpstr>Gill Sans Nova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94</cp:revision>
  <dcterms:created xsi:type="dcterms:W3CDTF">2021-02-11T12:28:53Z</dcterms:created>
  <dcterms:modified xsi:type="dcterms:W3CDTF">2025-03-28T09:07:45Z</dcterms:modified>
</cp:coreProperties>
</file>