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18" d="100"/>
          <a:sy n="118" d="100"/>
        </p:scale>
        <p:origin x="228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28/03/2025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468527"/>
            <a:ext cx="3978406" cy="2285333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latin typeface="Gill Sans Nova Light" panose="020B0302020104020203" pitchFamily="34" charset="0"/>
              </a:rPr>
              <a:t>The road to Emmaus (Lk 24:13-35) •Promise of the Spirit and the Ascension (Acts 1:1-11) • Pentecost The road to Emmaus (Lk 24:13-35) •Promise of the Spirit and the </a:t>
            </a:r>
          </a:p>
          <a:p>
            <a:endParaRPr lang="en-GB" dirty="0">
              <a:latin typeface="Gill Sans Nova Light" panose="020B0302020104020203" pitchFamily="34" charset="0"/>
            </a:endParaRPr>
          </a:p>
          <a:p>
            <a:endParaRPr lang="en-GB" dirty="0" smtClean="0">
              <a:latin typeface="Gill Sans Nova Light" panose="020B0302020104020203" pitchFamily="34" charset="0"/>
            </a:endParaRPr>
          </a:p>
          <a:p>
            <a:r>
              <a:rPr lang="en-GB" dirty="0" smtClean="0">
                <a:latin typeface="Gill Sans Nova Light" panose="020B0302020104020203" pitchFamily="34" charset="0"/>
              </a:rPr>
              <a:t>Ascension (Acts 1:1-11) • Pentecost </a:t>
            </a:r>
            <a:endParaRPr lang="en-GB" dirty="0">
              <a:latin typeface="Gill Sans Nova Light" panose="020B0302020104020203" pitchFamily="34" charset="0"/>
            </a:endParaRPr>
          </a:p>
          <a:p>
            <a:r>
              <a:rPr lang="en-US" dirty="0" smtClean="0">
                <a:latin typeface="Gill Sans Nova Light" panose="020B0302020104020203" pitchFamily="34" charset="0"/>
              </a:rPr>
              <a:t>To </a:t>
            </a:r>
            <a:endParaRPr lang="en-GB" dirty="0" smtClean="0">
              <a:latin typeface="Gill Sans Nova Light" panose="020B0302020104020203" pitchFamily="34" charset="0"/>
            </a:endParaRPr>
          </a:p>
          <a:p>
            <a:r>
              <a:rPr lang="en-GB" dirty="0" smtClean="0">
                <a:latin typeface="Gill Sans Nova Light" panose="020B0302020104020203" pitchFamily="34" charset="0"/>
              </a:rPr>
              <a:t>cts </a:t>
            </a:r>
            <a:r>
              <a:rPr lang="en-GB" dirty="0">
                <a:latin typeface="Gill Sans Nova Light" panose="020B0302020104020203" pitchFamily="34" charset="0"/>
              </a:rPr>
              <a:t>1:1-11) • </a:t>
            </a:r>
            <a:r>
              <a:rPr lang="en-GB" dirty="0" smtClean="0">
                <a:latin typeface="Gill Sans Nova Light" panose="020B0302020104020203" pitchFamily="34" charset="0"/>
              </a:rPr>
              <a:t>Pentecost </a:t>
            </a:r>
            <a:r>
              <a:rPr lang="en-GB" dirty="0">
                <a:latin typeface="Gill Sans Nova Light" panose="020B0302020104020203" pitchFamily="34" charset="0"/>
              </a:rPr>
              <a:t>(Acts 2:1-4)</a:t>
            </a:r>
          </a:p>
          <a:p>
            <a:endParaRPr lang="en-GB" dirty="0">
              <a:latin typeface="Gill Sans Nova Light" panose="020B0302020104020203" pitchFamily="34" charset="0"/>
            </a:endParaRPr>
          </a:p>
          <a:p>
            <a:r>
              <a:rPr lang="en-GB" dirty="0" smtClean="0">
                <a:latin typeface="Gill Sans Nova Light" panose="020B0302020104020203" pitchFamily="34" charset="0"/>
              </a:rPr>
              <a:t>The </a:t>
            </a:r>
            <a:r>
              <a:rPr lang="en-GB" dirty="0">
                <a:latin typeface="Gill Sans Nova Light" panose="020B0302020104020203" pitchFamily="34" charset="0"/>
              </a:rPr>
              <a:t>road to Emmaus (Lk 24:13-35) •Promise of the Spirit and the Ascension (Acts 1:1-11) • Pentecost (Acts 2:1-4)</a:t>
            </a: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2605" y="2396966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65055" y="4477029"/>
            <a:ext cx="2440080" cy="1846445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446052"/>
            <a:ext cx="1919667" cy="1787795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2361705" y="6791603"/>
            <a:ext cx="2367154" cy="2159225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05637" y="4468528"/>
            <a:ext cx="39095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119061" y="8219145"/>
            <a:ext cx="2125548" cy="1537387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28535" y="8383390"/>
            <a:ext cx="2132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20440" y="6815320"/>
            <a:ext cx="2086240" cy="1312528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34705" y="343663"/>
            <a:ext cx="39885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1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2024-2025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1457" y="2396966"/>
            <a:ext cx="3770335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US" sz="10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Read, Write Inc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Phonics: Set 1-3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sounds/Additional sounds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fluency in 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Spellings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Holding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sentence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Key Texts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Stanley’s Stick – John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Hegley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Big – Ed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Vere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Types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of writing </a:t>
            </a:r>
            <a:endParaRPr lang="en-GB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Narrative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Letter to Year 2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Teacher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 the ends of the Earth</a:t>
            </a:r>
          </a:p>
          <a:p>
            <a:r>
              <a:rPr lang="en-GB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road to Emmaus (Lk 24:13-35) </a:t>
            </a:r>
          </a:p>
          <a:p>
            <a:r>
              <a:rPr lang="en-GB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Promise of the Spirit and the Ascension (Acts 1:1-11) </a:t>
            </a:r>
          </a:p>
          <a:p>
            <a:r>
              <a:rPr lang="en-GB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Pentecost (Acts 2:1-4</a:t>
            </a:r>
            <a:r>
              <a:rPr lang="en-GB" sz="11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100" dirty="0"/>
          </a:p>
          <a:p>
            <a:endParaRPr lang="en-US" sz="1100" dirty="0" smtClean="0"/>
          </a:p>
          <a:p>
            <a:r>
              <a:rPr lang="en-US" sz="11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Dialogue and Encounter</a:t>
            </a:r>
            <a:endParaRPr lang="en-GB" sz="1100" b="1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Know that Christian means follower of Jesus Christ.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Recognise that Catholics are a part of a global Christian family, and all Christians are sisters and brothers. </a:t>
            </a:r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Recognise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simple connections between Jesus’ life and message and how Christians live today. </a:t>
            </a: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25500" y="6875898"/>
            <a:ext cx="237374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British Isles </a:t>
            </a:r>
            <a:endParaRPr lang="en-GB" sz="1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Name and locate and identify characteristics of the four countries and capital cities of the United Kingdom and its surrounding seas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Countries in the British Isles v the UK</a:t>
            </a:r>
            <a:r>
              <a:rPr lang="en-US" sz="1000" dirty="0"/>
              <a:t> </a:t>
            </a:r>
            <a:endParaRPr lang="en-US" sz="1000" dirty="0" smtClean="0"/>
          </a:p>
          <a:p>
            <a:endParaRPr lang="en-US" sz="1000" i="1" dirty="0"/>
          </a:p>
          <a:p>
            <a:r>
              <a:rPr lang="en-US" sz="1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Houses in Britain through time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Compare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 materials used to build these house and how that has changed over time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15485" y="4477029"/>
            <a:ext cx="2267135" cy="1915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Identify plants and their features.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Recall some of the roles that flowering plant parts have.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Name some trees and their parts.</a:t>
            </a:r>
          </a:p>
          <a:p>
            <a:r>
              <a:rPr lang="en-GB" sz="105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Investigating science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Gathering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and recording data to investigate</a:t>
            </a:r>
            <a:endParaRPr lang="en-GB" sz="105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44565" y="6931953"/>
            <a:ext cx="19795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Artist: Roald Bradstock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Drawing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and painting from life and photographs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Graphic design and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colour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DT - Deisgn and make puppets 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</a:p>
          <a:p>
            <a:endParaRPr lang="en-GB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Physical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health and Mental wellbeing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Growing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and changing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Keeping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safe</a:t>
            </a: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88417" y="6539720"/>
            <a:ext cx="177615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GetSet4PE</a:t>
            </a:r>
          </a:p>
          <a:p>
            <a:r>
              <a:rPr lang="en-US" sz="11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Ball Skills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Explore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their fundamental ball skills such as throwing and catching</a:t>
            </a:r>
            <a:endParaRPr lang="en-US" sz="11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Games </a:t>
            </a:r>
            <a:endParaRPr lang="en-US" sz="11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evelop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their aim using both underarm and overarm actions</a:t>
            </a:r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4886259" y="8349398"/>
            <a:ext cx="16438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Sequence (Beebots and 2Go in PurpleMash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Programming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Simple sequence debugging</a:t>
            </a: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99109" y="2552101"/>
            <a:ext cx="271920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Multiplication and Division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Position and Direction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Place Value within 100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78785" y="9019258"/>
            <a:ext cx="2361446" cy="76248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2437464" y="9033257"/>
            <a:ext cx="2215636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Learn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how to identify high and low notes and to compose a simple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tune.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71488" y="5705919"/>
          <a:ext cx="5915025" cy="139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15025">
                  <a:extLst>
                    <a:ext uri="{9D8B030D-6E8A-4147-A177-3AD203B41FA5}">
                      <a16:colId xmlns:a16="http://schemas.microsoft.com/office/drawing/2014/main" val="42156661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</a:rPr>
                        <a:t>compare the materials used to build these house and how that has changed over time</a:t>
                      </a:r>
                      <a:endParaRPr lang="en-GB" sz="1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2603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950</TotalTime>
  <Words>438</Words>
  <Application>Microsoft Office PowerPoint</Application>
  <PresentationFormat>A4 Paper (210x297 mm)</PresentationFormat>
  <Paragraphs>89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Bahnschrift SemiBold Condensed</vt:lpstr>
      <vt:lpstr>Calibri</vt:lpstr>
      <vt:lpstr>Calibri Light</vt:lpstr>
      <vt:lpstr>Gill Sans Nova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F.Kazmi</cp:lastModifiedBy>
  <cp:revision>94</cp:revision>
  <dcterms:created xsi:type="dcterms:W3CDTF">2021-02-11T12:28:53Z</dcterms:created>
  <dcterms:modified xsi:type="dcterms:W3CDTF">2025-03-28T09:07:45Z</dcterms:modified>
</cp:coreProperties>
</file>